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4"/>
    <p:sldMasterId id="2147483681" r:id="rId5"/>
  </p:sldMasterIdLst>
  <p:notesMasterIdLst>
    <p:notesMasterId r:id="rId37"/>
  </p:notesMasterIdLst>
  <p:sldIdLst>
    <p:sldId id="257" r:id="rId6"/>
    <p:sldId id="291" r:id="rId7"/>
    <p:sldId id="258" r:id="rId8"/>
    <p:sldId id="297" r:id="rId9"/>
    <p:sldId id="292" r:id="rId10"/>
    <p:sldId id="2147473505" r:id="rId11"/>
    <p:sldId id="2147473506" r:id="rId12"/>
    <p:sldId id="2147473507" r:id="rId13"/>
    <p:sldId id="2147473508" r:id="rId14"/>
    <p:sldId id="2147473509" r:id="rId15"/>
    <p:sldId id="2147473510" r:id="rId16"/>
    <p:sldId id="2147473511" r:id="rId17"/>
    <p:sldId id="2147473512" r:id="rId18"/>
    <p:sldId id="2147473513" r:id="rId19"/>
    <p:sldId id="2147473514" r:id="rId20"/>
    <p:sldId id="2147473515" r:id="rId21"/>
    <p:sldId id="2147473516" r:id="rId22"/>
    <p:sldId id="2147473517" r:id="rId23"/>
    <p:sldId id="2147473518" r:id="rId24"/>
    <p:sldId id="2147473519" r:id="rId25"/>
    <p:sldId id="2147473520" r:id="rId26"/>
    <p:sldId id="2147473493" r:id="rId27"/>
    <p:sldId id="2147473494" r:id="rId28"/>
    <p:sldId id="2147473495" r:id="rId29"/>
    <p:sldId id="2147473496" r:id="rId30"/>
    <p:sldId id="2147473497" r:id="rId31"/>
    <p:sldId id="2147473504" r:id="rId32"/>
    <p:sldId id="2147473500" r:id="rId33"/>
    <p:sldId id="2147473502" r:id="rId34"/>
    <p:sldId id="2147473501" r:id="rId35"/>
    <p:sldId id="2147473521" r:id="rId36"/>
  </p:sldIdLst>
  <p:sldSz cx="13439775" cy="7561263"/>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423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B44B89"/>
    <a:srgbClr val="681E79"/>
    <a:srgbClr val="005CAA"/>
    <a:srgbClr val="007631"/>
    <a:srgbClr val="C00808"/>
    <a:srgbClr val="FFB900"/>
    <a:srgbClr val="EDEDED"/>
    <a:srgbClr val="A5A5A5"/>
    <a:srgbClr val="EC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5B6456-D5D4-49EA-BD26-2613BF6D36AC}" v="3" dt="2026-09-08T14:50:08.361"/>
    <p1510:client id="{932A5F8E-4AA2-367D-BE66-22F22BDC80B8}" v="19" dt="2026-09-08T15:15:30.931"/>
    <p1510:client id="{C30A2403-8889-1E97-0C06-DDA91A155D56}" v="15" dt="2026-09-09T14:15:48.768"/>
    <p1510:client id="{E8D32661-71E9-40F8-A609-3C6B0053705B}" v="17" dt="2026-09-09T14:37:13.415"/>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834" y="84"/>
      </p:cViewPr>
      <p:guideLst>
        <p:guide orient="horz" pos="2381"/>
        <p:guide pos="423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9255FC-F540-4784-B251-5CCC4A9354D8}" type="doc">
      <dgm:prSet loTypeId="urn:microsoft.com/office/officeart/2008/layout/LinedList" loCatId="list" qsTypeId="urn:microsoft.com/office/officeart/2005/8/quickstyle/simple1" qsCatId="simple" csTypeId="urn:microsoft.com/office/officeart/2005/8/colors/accent1_3" csCatId="accent1" phldr="1"/>
      <dgm:spPr/>
      <dgm:t>
        <a:bodyPr/>
        <a:lstStyle/>
        <a:p>
          <a:endParaRPr lang="de-DE"/>
        </a:p>
      </dgm:t>
    </dgm:pt>
    <dgm:pt modelId="{284954BC-8362-4BB9-9790-6441503FEABE}">
      <dgm:prSet custT="1"/>
      <dgm:spPr/>
      <dgm:t>
        <a:bodyPr/>
        <a:lstStyle/>
        <a:p>
          <a:pPr marL="0" lvl="0" indent="0" algn="l" defTabSz="889000">
            <a:lnSpc>
              <a:spcPct val="90000"/>
            </a:lnSpc>
            <a:spcBef>
              <a:spcPct val="0"/>
            </a:spcBef>
            <a:spcAft>
              <a:spcPct val="35000"/>
            </a:spcAft>
            <a:buNone/>
          </a:pPr>
          <a:r>
            <a:rPr lang="de-DE" sz="2000" b="1" kern="1200">
              <a:solidFill>
                <a:prstClr val="black">
                  <a:hueOff val="0"/>
                  <a:satOff val="0"/>
                  <a:lumOff val="0"/>
                  <a:alphaOff val="0"/>
                </a:prstClr>
              </a:solidFill>
              <a:latin typeface="Arial" panose="020B0604020202020204" pitchFamily="34" charset="0"/>
              <a:ea typeface="+mn-ea"/>
              <a:cs typeface="Arial" panose="020B0604020202020204" pitchFamily="34" charset="0"/>
            </a:rPr>
            <a:t>Ansatz der Europäischen </a:t>
          </a:r>
          <a:r>
            <a:rPr lang="de-DE" sz="2000" b="1" kern="1200" err="1">
              <a:solidFill>
                <a:prstClr val="black">
                  <a:hueOff val="0"/>
                  <a:satOff val="0"/>
                  <a:lumOff val="0"/>
                  <a:alphaOff val="0"/>
                </a:prstClr>
              </a:solidFill>
              <a:latin typeface="Arial" panose="020B0604020202020204" pitchFamily="34" charset="0"/>
              <a:ea typeface="+mn-ea"/>
              <a:cs typeface="Arial" panose="020B0604020202020204" pitchFamily="34" charset="0"/>
            </a:rPr>
            <a:t>Überwachungsbehörden</a:t>
          </a:r>
          <a:r>
            <a:rPr lang="de-DE" sz="2000" b="1" kern="1200">
              <a:solidFill>
                <a:prstClr val="black">
                  <a:hueOff val="0"/>
                  <a:satOff val="0"/>
                  <a:lumOff val="0"/>
                  <a:alphaOff val="0"/>
                </a:prstClr>
              </a:solidFill>
              <a:latin typeface="Arial" panose="020B0604020202020204" pitchFamily="34" charset="0"/>
              <a:ea typeface="+mn-ea"/>
              <a:cs typeface="Arial" panose="020B0604020202020204" pitchFamily="34" charset="0"/>
            </a:rPr>
            <a:t> („ESAs“)</a:t>
          </a:r>
        </a:p>
      </dgm:t>
    </dgm:pt>
    <dgm:pt modelId="{98329DFE-2E8A-40B3-A397-55FBD78EB2BB}" type="parTrans" cxnId="{A7561818-B1B5-4CD3-93F1-D42B379EC7F9}">
      <dgm:prSet/>
      <dgm:spPr/>
      <dgm:t>
        <a:bodyPr/>
        <a:lstStyle/>
        <a:p>
          <a:endParaRPr lang="de-DE"/>
        </a:p>
      </dgm:t>
    </dgm:pt>
    <dgm:pt modelId="{A0F580E2-FCF9-4E65-9937-303139871C3A}" type="sibTrans" cxnId="{A7561818-B1B5-4CD3-93F1-D42B379EC7F9}">
      <dgm:prSet/>
      <dgm:spPr/>
      <dgm:t>
        <a:bodyPr/>
        <a:lstStyle/>
        <a:p>
          <a:endParaRPr lang="de-DE"/>
        </a:p>
      </dgm:t>
    </dgm:pt>
    <dgm:pt modelId="{3C404DB4-BF6D-4DB0-B58D-88CFCCC15DA1}">
      <dgm:prSet custT="1"/>
      <dgm:spPr/>
      <dgm:t>
        <a:bodyPr/>
        <a:lstStyle/>
        <a:p>
          <a:r>
            <a:rPr lang="de-DE" sz="2000" b="1">
              <a:latin typeface="Arial" panose="020B0604020202020204" pitchFamily="34" charset="0"/>
              <a:cs typeface="Arial" panose="020B0604020202020204" pitchFamily="34" charset="0"/>
            </a:rPr>
            <a:t>Die </a:t>
          </a:r>
          <a:r>
            <a:rPr lang="de-DE" sz="2000" b="1" err="1">
              <a:latin typeface="Arial" panose="020B0604020202020204" pitchFamily="34" charset="0"/>
              <a:cs typeface="Arial" panose="020B0604020202020204" pitchFamily="34" charset="0"/>
            </a:rPr>
            <a:t>Grundlagen</a:t>
          </a:r>
          <a:r>
            <a:rPr lang="de-DE" sz="2000" b="1">
              <a:latin typeface="Arial" panose="020B0604020202020204" pitchFamily="34" charset="0"/>
              <a:cs typeface="Arial" panose="020B0604020202020204" pitchFamily="34" charset="0"/>
            </a:rPr>
            <a:t> </a:t>
          </a:r>
          <a:r>
            <a:rPr lang="de-DE" sz="2000" b="1" err="1">
              <a:latin typeface="Arial" panose="020B0604020202020204" pitchFamily="34" charset="0"/>
              <a:cs typeface="Arial" panose="020B0604020202020204" pitchFamily="34" charset="0"/>
            </a:rPr>
            <a:t>erfolgreicher</a:t>
          </a:r>
          <a:r>
            <a:rPr lang="de-DE" sz="2000" b="1">
              <a:latin typeface="Arial" panose="020B0604020202020204" pitchFamily="34" charset="0"/>
              <a:cs typeface="Arial" panose="020B0604020202020204" pitchFamily="34" charset="0"/>
            </a:rPr>
            <a:t> </a:t>
          </a:r>
          <a:r>
            <a:rPr lang="de-DE" sz="2000" b="1" err="1">
              <a:latin typeface="Arial" panose="020B0604020202020204" pitchFamily="34" charset="0"/>
              <a:cs typeface="Arial" panose="020B0604020202020204" pitchFamily="34" charset="0"/>
            </a:rPr>
            <a:t>Überwachung</a:t>
          </a:r>
          <a:r>
            <a:rPr lang="de-DE" sz="2000" b="1">
              <a:latin typeface="Arial" panose="020B0604020202020204" pitchFamily="34" charset="0"/>
              <a:cs typeface="Arial" panose="020B0604020202020204" pitchFamily="34" charset="0"/>
            </a:rPr>
            <a:t> </a:t>
          </a:r>
        </a:p>
      </dgm:t>
    </dgm:pt>
    <dgm:pt modelId="{82ACFC75-DBDB-4769-882B-78FEA023F237}" type="parTrans" cxnId="{93A06915-06BC-43F4-AA51-5A179ADC421C}">
      <dgm:prSet/>
      <dgm:spPr/>
      <dgm:t>
        <a:bodyPr/>
        <a:lstStyle/>
        <a:p>
          <a:endParaRPr lang="de-DE"/>
        </a:p>
      </dgm:t>
    </dgm:pt>
    <dgm:pt modelId="{208F90AF-3745-4214-8135-3060F2BBB80F}" type="sibTrans" cxnId="{93A06915-06BC-43F4-AA51-5A179ADC421C}">
      <dgm:prSet/>
      <dgm:spPr/>
      <dgm:t>
        <a:bodyPr/>
        <a:lstStyle/>
        <a:p>
          <a:endParaRPr lang="de-DE"/>
        </a:p>
      </dgm:t>
    </dgm:pt>
    <dgm:pt modelId="{7FB00696-5FA0-4B89-8DD6-84F76B00200E}">
      <dgm:prSet custT="1"/>
      <dgm:spPr/>
      <dgm:t>
        <a:bodyPr/>
        <a:lstStyle/>
        <a:p>
          <a:pPr marL="0" lvl="0" indent="0" algn="l" defTabSz="889000">
            <a:lnSpc>
              <a:spcPct val="90000"/>
            </a:lnSpc>
            <a:spcBef>
              <a:spcPct val="0"/>
            </a:spcBef>
            <a:spcAft>
              <a:spcPct val="35000"/>
            </a:spcAft>
            <a:buNone/>
          </a:pPr>
          <a:r>
            <a:rPr lang="de-DE" sz="2000" b="1" kern="1200">
              <a:solidFill>
                <a:srgbClr val="0070C0"/>
              </a:solidFill>
              <a:latin typeface="Arial" panose="020B0604020202020204" pitchFamily="34" charset="0"/>
              <a:ea typeface="+mn-ea"/>
              <a:cs typeface="Arial" panose="020B0604020202020204" pitchFamily="34" charset="0"/>
            </a:rPr>
            <a:t>Anwendungsbereich und Charakter der </a:t>
          </a:r>
          <a:r>
            <a:rPr lang="de-DE" sz="2000" b="1" kern="1200" err="1">
              <a:solidFill>
                <a:srgbClr val="0070C0"/>
              </a:solidFill>
              <a:latin typeface="Arial" panose="020B0604020202020204" pitchFamily="34" charset="0"/>
              <a:ea typeface="+mn-ea"/>
              <a:cs typeface="Arial" panose="020B0604020202020204" pitchFamily="34" charset="0"/>
            </a:rPr>
            <a:t>Überwachung</a:t>
          </a:r>
          <a:r>
            <a:rPr lang="de-DE" sz="2000" b="1" kern="1200">
              <a:solidFill>
                <a:srgbClr val="0070C0"/>
              </a:solidFill>
              <a:latin typeface="Arial" panose="020B0604020202020204" pitchFamily="34" charset="0"/>
              <a:ea typeface="+mn-ea"/>
              <a:cs typeface="Arial" panose="020B0604020202020204" pitchFamily="34" charset="0"/>
            </a:rPr>
            <a:t> von CTPPs nach DORA</a:t>
          </a:r>
        </a:p>
      </dgm:t>
    </dgm:pt>
    <dgm:pt modelId="{332EFC7C-2653-439D-936F-33DF056627C6}" type="parTrans" cxnId="{A73DB8D0-4E7B-47EE-B0E0-F26EAFD62B3D}">
      <dgm:prSet/>
      <dgm:spPr/>
      <dgm:t>
        <a:bodyPr/>
        <a:lstStyle/>
        <a:p>
          <a:endParaRPr lang="de-DE"/>
        </a:p>
      </dgm:t>
    </dgm:pt>
    <dgm:pt modelId="{30EB50E9-AB4C-49ED-A0B8-1566DABBD70F}" type="sibTrans" cxnId="{A73DB8D0-4E7B-47EE-B0E0-F26EAFD62B3D}">
      <dgm:prSet/>
      <dgm:spPr/>
      <dgm:t>
        <a:bodyPr/>
        <a:lstStyle/>
        <a:p>
          <a:endParaRPr lang="de-DE"/>
        </a:p>
      </dgm:t>
    </dgm:pt>
    <dgm:pt modelId="{B96E437B-5A25-4DEA-924A-2648DB104C7B}" type="pres">
      <dgm:prSet presAssocID="{109255FC-F540-4784-B251-5CCC4A9354D8}" presName="vert0" presStyleCnt="0">
        <dgm:presLayoutVars>
          <dgm:dir/>
          <dgm:animOne val="branch"/>
          <dgm:animLvl val="lvl"/>
        </dgm:presLayoutVars>
      </dgm:prSet>
      <dgm:spPr/>
    </dgm:pt>
    <dgm:pt modelId="{DC106E71-2B7B-4F81-90A9-FCDBFFC65E12}" type="pres">
      <dgm:prSet presAssocID="{7FB00696-5FA0-4B89-8DD6-84F76B00200E}" presName="thickLine" presStyleLbl="alignNode1" presStyleIdx="0" presStyleCnt="3"/>
      <dgm:spPr/>
    </dgm:pt>
    <dgm:pt modelId="{27777BB6-0DD1-4A64-BFB9-FF6BBAFBD609}" type="pres">
      <dgm:prSet presAssocID="{7FB00696-5FA0-4B89-8DD6-84F76B00200E}" presName="horz1" presStyleCnt="0"/>
      <dgm:spPr/>
    </dgm:pt>
    <dgm:pt modelId="{B2B1011E-66D6-4450-BC1D-9AF4792B04AB}" type="pres">
      <dgm:prSet presAssocID="{7FB00696-5FA0-4B89-8DD6-84F76B00200E}" presName="tx1" presStyleLbl="revTx" presStyleIdx="0" presStyleCnt="3"/>
      <dgm:spPr/>
    </dgm:pt>
    <dgm:pt modelId="{A1C973EC-7F3D-4D9A-8FC1-9B5D6D1D601D}" type="pres">
      <dgm:prSet presAssocID="{7FB00696-5FA0-4B89-8DD6-84F76B00200E}" presName="vert1" presStyleCnt="0"/>
      <dgm:spPr/>
    </dgm:pt>
    <dgm:pt modelId="{6F9F2F84-30D2-4BC6-915C-B16E08228F20}" type="pres">
      <dgm:prSet presAssocID="{284954BC-8362-4BB9-9790-6441503FEABE}" presName="thickLine" presStyleLbl="alignNode1" presStyleIdx="1" presStyleCnt="3"/>
      <dgm:spPr/>
    </dgm:pt>
    <dgm:pt modelId="{CECA985E-83DA-42F8-8659-83F9731EEEDE}" type="pres">
      <dgm:prSet presAssocID="{284954BC-8362-4BB9-9790-6441503FEABE}" presName="horz1" presStyleCnt="0"/>
      <dgm:spPr/>
    </dgm:pt>
    <dgm:pt modelId="{5F9C37F6-ACCB-43A0-B7FE-22623A46BAFA}" type="pres">
      <dgm:prSet presAssocID="{284954BC-8362-4BB9-9790-6441503FEABE}" presName="tx1" presStyleLbl="revTx" presStyleIdx="1" presStyleCnt="3"/>
      <dgm:spPr/>
    </dgm:pt>
    <dgm:pt modelId="{2FC3A8B7-5CB8-4183-A264-6346EC358297}" type="pres">
      <dgm:prSet presAssocID="{284954BC-8362-4BB9-9790-6441503FEABE}" presName="vert1" presStyleCnt="0"/>
      <dgm:spPr/>
    </dgm:pt>
    <dgm:pt modelId="{9E1EBA23-1508-45F7-8741-4329EE1D1E84}" type="pres">
      <dgm:prSet presAssocID="{3C404DB4-BF6D-4DB0-B58D-88CFCCC15DA1}" presName="thickLine" presStyleLbl="alignNode1" presStyleIdx="2" presStyleCnt="3"/>
      <dgm:spPr/>
    </dgm:pt>
    <dgm:pt modelId="{278952E9-785D-47D7-B193-799D4793FC65}" type="pres">
      <dgm:prSet presAssocID="{3C404DB4-BF6D-4DB0-B58D-88CFCCC15DA1}" presName="horz1" presStyleCnt="0"/>
      <dgm:spPr/>
    </dgm:pt>
    <dgm:pt modelId="{920F6549-86D6-415B-B360-64BD47326849}" type="pres">
      <dgm:prSet presAssocID="{3C404DB4-BF6D-4DB0-B58D-88CFCCC15DA1}" presName="tx1" presStyleLbl="revTx" presStyleIdx="2" presStyleCnt="3"/>
      <dgm:spPr/>
    </dgm:pt>
    <dgm:pt modelId="{5EDAE0CC-E757-47DB-A2D4-6C98E483A5FD}" type="pres">
      <dgm:prSet presAssocID="{3C404DB4-BF6D-4DB0-B58D-88CFCCC15DA1}" presName="vert1" presStyleCnt="0"/>
      <dgm:spPr/>
    </dgm:pt>
  </dgm:ptLst>
  <dgm:cxnLst>
    <dgm:cxn modelId="{93A06915-06BC-43F4-AA51-5A179ADC421C}" srcId="{109255FC-F540-4784-B251-5CCC4A9354D8}" destId="{3C404DB4-BF6D-4DB0-B58D-88CFCCC15DA1}" srcOrd="2" destOrd="0" parTransId="{82ACFC75-DBDB-4769-882B-78FEA023F237}" sibTransId="{208F90AF-3745-4214-8135-3060F2BBB80F}"/>
    <dgm:cxn modelId="{A7561818-B1B5-4CD3-93F1-D42B379EC7F9}" srcId="{109255FC-F540-4784-B251-5CCC4A9354D8}" destId="{284954BC-8362-4BB9-9790-6441503FEABE}" srcOrd="1" destOrd="0" parTransId="{98329DFE-2E8A-40B3-A397-55FBD78EB2BB}" sibTransId="{A0F580E2-FCF9-4E65-9937-303139871C3A}"/>
    <dgm:cxn modelId="{C943113B-4DEF-419B-9F50-DD22EE699A22}" type="presOf" srcId="{7FB00696-5FA0-4B89-8DD6-84F76B00200E}" destId="{B2B1011E-66D6-4450-BC1D-9AF4792B04AB}" srcOrd="0" destOrd="0" presId="urn:microsoft.com/office/officeart/2008/layout/LinedList"/>
    <dgm:cxn modelId="{85930561-B532-457C-B6E2-5B9F3AE9B709}" type="presOf" srcId="{284954BC-8362-4BB9-9790-6441503FEABE}" destId="{5F9C37F6-ACCB-43A0-B7FE-22623A46BAFA}" srcOrd="0" destOrd="0" presId="urn:microsoft.com/office/officeart/2008/layout/LinedList"/>
    <dgm:cxn modelId="{85A61586-C8D2-4758-A946-944D1EF9758F}" type="presOf" srcId="{3C404DB4-BF6D-4DB0-B58D-88CFCCC15DA1}" destId="{920F6549-86D6-415B-B360-64BD47326849}" srcOrd="0" destOrd="0" presId="urn:microsoft.com/office/officeart/2008/layout/LinedList"/>
    <dgm:cxn modelId="{9EB0CB9B-97F5-4CFC-8835-38B16BDF654F}" type="presOf" srcId="{109255FC-F540-4784-B251-5CCC4A9354D8}" destId="{B96E437B-5A25-4DEA-924A-2648DB104C7B}" srcOrd="0" destOrd="0" presId="urn:microsoft.com/office/officeart/2008/layout/LinedList"/>
    <dgm:cxn modelId="{A73DB8D0-4E7B-47EE-B0E0-F26EAFD62B3D}" srcId="{109255FC-F540-4784-B251-5CCC4A9354D8}" destId="{7FB00696-5FA0-4B89-8DD6-84F76B00200E}" srcOrd="0" destOrd="0" parTransId="{332EFC7C-2653-439D-936F-33DF056627C6}" sibTransId="{30EB50E9-AB4C-49ED-A0B8-1566DABBD70F}"/>
    <dgm:cxn modelId="{4892C14F-1F50-4EB7-9791-3B2C86E97B78}" type="presParOf" srcId="{B96E437B-5A25-4DEA-924A-2648DB104C7B}" destId="{DC106E71-2B7B-4F81-90A9-FCDBFFC65E12}" srcOrd="0" destOrd="0" presId="urn:microsoft.com/office/officeart/2008/layout/LinedList"/>
    <dgm:cxn modelId="{B6C7C934-4E28-4775-AF37-78126468D6B1}" type="presParOf" srcId="{B96E437B-5A25-4DEA-924A-2648DB104C7B}" destId="{27777BB6-0DD1-4A64-BFB9-FF6BBAFBD609}" srcOrd="1" destOrd="0" presId="urn:microsoft.com/office/officeart/2008/layout/LinedList"/>
    <dgm:cxn modelId="{8E1C3AAE-8C0C-40A1-AD06-FBC6815A7624}" type="presParOf" srcId="{27777BB6-0DD1-4A64-BFB9-FF6BBAFBD609}" destId="{B2B1011E-66D6-4450-BC1D-9AF4792B04AB}" srcOrd="0" destOrd="0" presId="urn:microsoft.com/office/officeart/2008/layout/LinedList"/>
    <dgm:cxn modelId="{B433789A-9365-4ACE-AA80-F6DA176EB04F}" type="presParOf" srcId="{27777BB6-0DD1-4A64-BFB9-FF6BBAFBD609}" destId="{A1C973EC-7F3D-4D9A-8FC1-9B5D6D1D601D}" srcOrd="1" destOrd="0" presId="urn:microsoft.com/office/officeart/2008/layout/LinedList"/>
    <dgm:cxn modelId="{3849E6E5-F4C3-46C1-A56F-4F2F0214C733}" type="presParOf" srcId="{B96E437B-5A25-4DEA-924A-2648DB104C7B}" destId="{6F9F2F84-30D2-4BC6-915C-B16E08228F20}" srcOrd="2" destOrd="0" presId="urn:microsoft.com/office/officeart/2008/layout/LinedList"/>
    <dgm:cxn modelId="{3668F5A5-FECC-470E-9294-A3ED4D4C910F}" type="presParOf" srcId="{B96E437B-5A25-4DEA-924A-2648DB104C7B}" destId="{CECA985E-83DA-42F8-8659-83F9731EEEDE}" srcOrd="3" destOrd="0" presId="urn:microsoft.com/office/officeart/2008/layout/LinedList"/>
    <dgm:cxn modelId="{3A1F4313-21EA-40F4-933E-4316A9961B83}" type="presParOf" srcId="{CECA985E-83DA-42F8-8659-83F9731EEEDE}" destId="{5F9C37F6-ACCB-43A0-B7FE-22623A46BAFA}" srcOrd="0" destOrd="0" presId="urn:microsoft.com/office/officeart/2008/layout/LinedList"/>
    <dgm:cxn modelId="{747CEA44-FE9A-415C-91A6-6E52CE5E0BD9}" type="presParOf" srcId="{CECA985E-83DA-42F8-8659-83F9731EEEDE}" destId="{2FC3A8B7-5CB8-4183-A264-6346EC358297}" srcOrd="1" destOrd="0" presId="urn:microsoft.com/office/officeart/2008/layout/LinedList"/>
    <dgm:cxn modelId="{39CE964A-2C17-48FF-BB8D-CCD2F6481A9B}" type="presParOf" srcId="{B96E437B-5A25-4DEA-924A-2648DB104C7B}" destId="{9E1EBA23-1508-45F7-8741-4329EE1D1E84}" srcOrd="4" destOrd="0" presId="urn:microsoft.com/office/officeart/2008/layout/LinedList"/>
    <dgm:cxn modelId="{AE1E7B7C-47B5-4C2F-9FBA-184C619C6119}" type="presParOf" srcId="{B96E437B-5A25-4DEA-924A-2648DB104C7B}" destId="{278952E9-785D-47D7-B193-799D4793FC65}" srcOrd="5" destOrd="0" presId="urn:microsoft.com/office/officeart/2008/layout/LinedList"/>
    <dgm:cxn modelId="{17320505-C7E4-4D3C-9609-E37055FF32EE}" type="presParOf" srcId="{278952E9-785D-47D7-B193-799D4793FC65}" destId="{920F6549-86D6-415B-B360-64BD47326849}" srcOrd="0" destOrd="0" presId="urn:microsoft.com/office/officeart/2008/layout/LinedList"/>
    <dgm:cxn modelId="{7EAFB229-0375-4AFB-B255-E0CA05F81779}" type="presParOf" srcId="{278952E9-785D-47D7-B193-799D4793FC65}" destId="{5EDAE0CC-E757-47DB-A2D4-6C98E483A5F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B3CECED-2B09-4915-94DC-87C1C319A43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de-DE"/>
        </a:p>
      </dgm:t>
    </dgm:pt>
    <dgm:pt modelId="{979B101E-E4CC-4F2A-B948-F03AE6F83ACD}">
      <dgm:prSet phldrT="[Text]" custT="1"/>
      <dgm:spPr>
        <a:solidFill>
          <a:srgbClr val="0070C0"/>
        </a:solidFill>
      </dgm:spPr>
      <dgm:t>
        <a:bodyPr/>
        <a:lstStyle/>
        <a:p>
          <a:r>
            <a:rPr lang="de-DE" sz="1100" b="1">
              <a:latin typeface="+mj-lt"/>
              <a:cs typeface="Arial"/>
            </a:rPr>
            <a:t>DORA Oversight Unit 2</a:t>
          </a:r>
        </a:p>
      </dgm:t>
    </dgm:pt>
    <dgm:pt modelId="{5533653B-35B2-4934-BBAB-CF7212D52817}" type="parTrans" cxnId="{D32E3635-266E-4E35-9596-EB6748D51C26}">
      <dgm:prSet/>
      <dgm:spPr/>
      <dgm:t>
        <a:bodyPr/>
        <a:lstStyle/>
        <a:p>
          <a:endParaRPr lang="de-DE">
            <a:latin typeface="Arial" panose="020B0604020202020204" pitchFamily="34" charset="0"/>
            <a:cs typeface="Arial" panose="020B0604020202020204" pitchFamily="34" charset="0"/>
          </a:endParaRPr>
        </a:p>
      </dgm:t>
    </dgm:pt>
    <dgm:pt modelId="{D3F12F72-B326-4420-86D8-928CEE81500A}" type="sibTrans" cxnId="{D32E3635-266E-4E35-9596-EB6748D51C26}">
      <dgm:prSet/>
      <dgm:spPr/>
      <dgm:t>
        <a:bodyPr/>
        <a:lstStyle/>
        <a:p>
          <a:endParaRPr lang="de-DE">
            <a:latin typeface="Arial" panose="020B0604020202020204" pitchFamily="34" charset="0"/>
            <a:cs typeface="Arial" panose="020B0604020202020204" pitchFamily="34" charset="0"/>
          </a:endParaRPr>
        </a:p>
      </dgm:t>
    </dgm:pt>
    <dgm:pt modelId="{ADCAAB5B-3262-4324-9F44-1C763315A490}">
      <dgm:prSet phldrT="[Text]" custT="1"/>
      <dgm:spPr/>
      <dgm:t>
        <a:bodyPr/>
        <a:lstStyle/>
        <a:p>
          <a:r>
            <a:rPr lang="de-DE" sz="1100">
              <a:latin typeface="+mj-lt"/>
              <a:cs typeface="Arial"/>
            </a:rPr>
            <a:t>Group JETs 3</a:t>
          </a:r>
        </a:p>
      </dgm:t>
    </dgm:pt>
    <dgm:pt modelId="{F096DFBC-D03C-4760-B19B-8AF633A3C70D}" type="parTrans" cxnId="{348710F3-CB84-41B8-ADF3-3DBC9BAE78AF}">
      <dgm:prSet/>
      <dgm:spPr/>
      <dgm:t>
        <a:bodyPr/>
        <a:lstStyle/>
        <a:p>
          <a:endParaRPr lang="de-DE">
            <a:latin typeface="Arial" panose="020B0604020202020204" pitchFamily="34" charset="0"/>
            <a:cs typeface="Arial" panose="020B0604020202020204" pitchFamily="34" charset="0"/>
          </a:endParaRPr>
        </a:p>
      </dgm:t>
    </dgm:pt>
    <dgm:pt modelId="{C8CEE5BC-8225-4264-930C-C86C0F78B743}" type="sibTrans" cxnId="{348710F3-CB84-41B8-ADF3-3DBC9BAE78AF}">
      <dgm:prSet/>
      <dgm:spPr/>
      <dgm:t>
        <a:bodyPr/>
        <a:lstStyle/>
        <a:p>
          <a:endParaRPr lang="de-DE">
            <a:latin typeface="Arial" panose="020B0604020202020204" pitchFamily="34" charset="0"/>
            <a:cs typeface="Arial" panose="020B0604020202020204" pitchFamily="34" charset="0"/>
          </a:endParaRPr>
        </a:p>
      </dgm:t>
    </dgm:pt>
    <dgm:pt modelId="{34F195A8-2F3A-40E6-BC3D-886F5759AB56}">
      <dgm:prSet phldrT="[Text]" custT="1"/>
      <dgm:spPr>
        <a:solidFill>
          <a:prstClr val="white">
            <a:alpha val="90000"/>
            <a:hueOff val="0"/>
            <a:satOff val="0"/>
            <a:lumOff val="0"/>
            <a:alphaOff val="0"/>
          </a:prstClr>
        </a:solidFill>
        <a:ln w="25400" cap="flat" cmpd="sng" algn="ctr">
          <a:solidFill>
            <a:srgbClr val="4F81BD">
              <a:hueOff val="0"/>
              <a:satOff val="0"/>
              <a:lumOff val="0"/>
              <a:alphaOff val="0"/>
            </a:srgbClr>
          </a:solidFill>
          <a:prstDash val="solid"/>
        </a:ln>
        <a:effectLst/>
      </dgm:spPr>
      <dgm:t>
        <a:bodyPr spcFirstLastPara="0" vert="horz" wrap="square" lIns="26670" tIns="17780" rIns="26670" bIns="17780" numCol="1" spcCol="1270" anchor="ctr" anchorCtr="0"/>
        <a:lstStyle/>
        <a:p>
          <a:pPr marL="0" lvl="0" indent="0" algn="ctr" defTabSz="622300">
            <a:lnSpc>
              <a:spcPct val="90000"/>
            </a:lnSpc>
            <a:spcBef>
              <a:spcPct val="0"/>
            </a:spcBef>
            <a:spcAft>
              <a:spcPct val="35000"/>
            </a:spcAft>
            <a:buNone/>
          </a:pPr>
          <a:r>
            <a:rPr lang="de-DE" sz="1100" kern="1200">
              <a:latin typeface="+mj-lt"/>
              <a:cs typeface="Arial"/>
            </a:rPr>
            <a:t>Group JETs</a:t>
          </a:r>
          <a:r>
            <a:rPr lang="de-DE" sz="1100" kern="1200">
              <a:latin typeface="+mj-lt"/>
              <a:ea typeface="+mn-ea"/>
              <a:cs typeface="Arial"/>
            </a:rPr>
            <a:t> 4</a:t>
          </a:r>
        </a:p>
      </dgm:t>
    </dgm:pt>
    <dgm:pt modelId="{36503FA2-036A-4493-B0D7-5B5F56AB2AA2}" type="parTrans" cxnId="{56085DCC-33AD-4CF2-99F7-87309388B023}">
      <dgm:prSet/>
      <dgm:spPr/>
      <dgm:t>
        <a:bodyPr/>
        <a:lstStyle/>
        <a:p>
          <a:endParaRPr lang="de-DE">
            <a:latin typeface="Arial" panose="020B0604020202020204" pitchFamily="34" charset="0"/>
            <a:cs typeface="Arial" panose="020B0604020202020204" pitchFamily="34" charset="0"/>
          </a:endParaRPr>
        </a:p>
      </dgm:t>
    </dgm:pt>
    <dgm:pt modelId="{FBB05D73-BF3F-4213-94E4-B463913E0899}" type="sibTrans" cxnId="{56085DCC-33AD-4CF2-99F7-87309388B023}">
      <dgm:prSet/>
      <dgm:spPr/>
      <dgm:t>
        <a:bodyPr/>
        <a:lstStyle/>
        <a:p>
          <a:endParaRPr lang="de-DE">
            <a:latin typeface="Arial" panose="020B0604020202020204" pitchFamily="34" charset="0"/>
            <a:cs typeface="Arial" panose="020B0604020202020204" pitchFamily="34" charset="0"/>
          </a:endParaRPr>
        </a:p>
      </dgm:t>
    </dgm:pt>
    <dgm:pt modelId="{1733352E-579E-46F4-87B2-52D4467166E3}" type="pres">
      <dgm:prSet presAssocID="{6B3CECED-2B09-4915-94DC-87C1C319A436}" presName="diagram" presStyleCnt="0">
        <dgm:presLayoutVars>
          <dgm:chPref val="1"/>
          <dgm:dir/>
          <dgm:animOne val="branch"/>
          <dgm:animLvl val="lvl"/>
          <dgm:resizeHandles/>
        </dgm:presLayoutVars>
      </dgm:prSet>
      <dgm:spPr/>
    </dgm:pt>
    <dgm:pt modelId="{17C080A4-2A5C-4D1A-828B-73BF06D42E33}" type="pres">
      <dgm:prSet presAssocID="{979B101E-E4CC-4F2A-B948-F03AE6F83ACD}" presName="root" presStyleCnt="0"/>
      <dgm:spPr/>
    </dgm:pt>
    <dgm:pt modelId="{D5CE769B-DDDC-4C18-8431-B8D12D4603BA}" type="pres">
      <dgm:prSet presAssocID="{979B101E-E4CC-4F2A-B948-F03AE6F83ACD}" presName="rootComposite" presStyleCnt="0"/>
      <dgm:spPr/>
    </dgm:pt>
    <dgm:pt modelId="{F3982FF4-54DD-408D-BBF6-55F453145978}" type="pres">
      <dgm:prSet presAssocID="{979B101E-E4CC-4F2A-B948-F03AE6F83ACD}" presName="rootText" presStyleLbl="node1" presStyleIdx="0" presStyleCnt="1" custScaleX="79473" custScaleY="54496"/>
      <dgm:spPr/>
    </dgm:pt>
    <dgm:pt modelId="{7C887DD2-B4E7-4661-8E53-063CF874E31D}" type="pres">
      <dgm:prSet presAssocID="{979B101E-E4CC-4F2A-B948-F03AE6F83ACD}" presName="rootConnector" presStyleLbl="node1" presStyleIdx="0" presStyleCnt="1"/>
      <dgm:spPr/>
    </dgm:pt>
    <dgm:pt modelId="{FA2BE388-1CB1-4252-8AA1-F6DFFD67C630}" type="pres">
      <dgm:prSet presAssocID="{979B101E-E4CC-4F2A-B948-F03AE6F83ACD}" presName="childShape" presStyleCnt="0"/>
      <dgm:spPr/>
    </dgm:pt>
    <dgm:pt modelId="{6D85C60D-9B64-4778-B51E-2268FFF65ACF}" type="pres">
      <dgm:prSet presAssocID="{F096DFBC-D03C-4760-B19B-8AF633A3C70D}" presName="Name13" presStyleLbl="parChTrans1D2" presStyleIdx="0" presStyleCnt="2"/>
      <dgm:spPr/>
    </dgm:pt>
    <dgm:pt modelId="{4C78015C-C09C-47A6-AA3A-4373E287DEC1}" type="pres">
      <dgm:prSet presAssocID="{ADCAAB5B-3262-4324-9F44-1C763315A490}" presName="childText" presStyleLbl="bgAcc1" presStyleIdx="0" presStyleCnt="2" custScaleX="83876" custScaleY="54496">
        <dgm:presLayoutVars>
          <dgm:bulletEnabled val="1"/>
        </dgm:presLayoutVars>
      </dgm:prSet>
      <dgm:spPr/>
    </dgm:pt>
    <dgm:pt modelId="{B7FF1864-01AC-426A-9A72-1ADC7CE7FE2D}" type="pres">
      <dgm:prSet presAssocID="{36503FA2-036A-4493-B0D7-5B5F56AB2AA2}" presName="Name13" presStyleLbl="parChTrans1D2" presStyleIdx="1" presStyleCnt="2"/>
      <dgm:spPr/>
    </dgm:pt>
    <dgm:pt modelId="{66D29866-D208-4B4C-A95D-B8C716485797}" type="pres">
      <dgm:prSet presAssocID="{34F195A8-2F3A-40E6-BC3D-886F5759AB56}" presName="childText" presStyleLbl="bgAcc1" presStyleIdx="1" presStyleCnt="2" custScaleX="83876" custScaleY="54496">
        <dgm:presLayoutVars>
          <dgm:bulletEnabled val="1"/>
        </dgm:presLayoutVars>
      </dgm:prSet>
      <dgm:spPr>
        <a:xfrm>
          <a:off x="346526" y="1751590"/>
          <a:ext cx="1062813" cy="791952"/>
        </a:xfrm>
        <a:prstGeom prst="roundRect">
          <a:avLst>
            <a:gd name="adj" fmla="val 10000"/>
          </a:avLst>
        </a:prstGeom>
      </dgm:spPr>
    </dgm:pt>
  </dgm:ptLst>
  <dgm:cxnLst>
    <dgm:cxn modelId="{D32E3635-266E-4E35-9596-EB6748D51C26}" srcId="{6B3CECED-2B09-4915-94DC-87C1C319A436}" destId="{979B101E-E4CC-4F2A-B948-F03AE6F83ACD}" srcOrd="0" destOrd="0" parTransId="{5533653B-35B2-4934-BBAB-CF7212D52817}" sibTransId="{D3F12F72-B326-4420-86D8-928CEE81500A}"/>
    <dgm:cxn modelId="{36D30F3E-6B91-41F3-9AB1-3CFF8ED123C3}" type="presOf" srcId="{36503FA2-036A-4493-B0D7-5B5F56AB2AA2}" destId="{B7FF1864-01AC-426A-9A72-1ADC7CE7FE2D}" srcOrd="0" destOrd="0" presId="urn:microsoft.com/office/officeart/2005/8/layout/hierarchy3"/>
    <dgm:cxn modelId="{A6F34B5D-487D-480B-9C4C-63D7DE56FCA6}" type="presOf" srcId="{F096DFBC-D03C-4760-B19B-8AF633A3C70D}" destId="{6D85C60D-9B64-4778-B51E-2268FFF65ACF}" srcOrd="0" destOrd="0" presId="urn:microsoft.com/office/officeart/2005/8/layout/hierarchy3"/>
    <dgm:cxn modelId="{E4A08991-272D-4EB0-A487-93249D12139B}" type="presOf" srcId="{979B101E-E4CC-4F2A-B948-F03AE6F83ACD}" destId="{7C887DD2-B4E7-4661-8E53-063CF874E31D}" srcOrd="1" destOrd="0" presId="urn:microsoft.com/office/officeart/2005/8/layout/hierarchy3"/>
    <dgm:cxn modelId="{9B8294BF-CC99-4360-BF31-7CD530E320C1}" type="presOf" srcId="{979B101E-E4CC-4F2A-B948-F03AE6F83ACD}" destId="{F3982FF4-54DD-408D-BBF6-55F453145978}" srcOrd="0" destOrd="0" presId="urn:microsoft.com/office/officeart/2005/8/layout/hierarchy3"/>
    <dgm:cxn modelId="{3CD3A1CA-6187-4CC6-8FC4-26E4BA419BC9}" type="presOf" srcId="{ADCAAB5B-3262-4324-9F44-1C763315A490}" destId="{4C78015C-C09C-47A6-AA3A-4373E287DEC1}" srcOrd="0" destOrd="0" presId="urn:microsoft.com/office/officeart/2005/8/layout/hierarchy3"/>
    <dgm:cxn modelId="{56085DCC-33AD-4CF2-99F7-87309388B023}" srcId="{979B101E-E4CC-4F2A-B948-F03AE6F83ACD}" destId="{34F195A8-2F3A-40E6-BC3D-886F5759AB56}" srcOrd="1" destOrd="0" parTransId="{36503FA2-036A-4493-B0D7-5B5F56AB2AA2}" sibTransId="{FBB05D73-BF3F-4213-94E4-B463913E0899}"/>
    <dgm:cxn modelId="{348710F3-CB84-41B8-ADF3-3DBC9BAE78AF}" srcId="{979B101E-E4CC-4F2A-B948-F03AE6F83ACD}" destId="{ADCAAB5B-3262-4324-9F44-1C763315A490}" srcOrd="0" destOrd="0" parTransId="{F096DFBC-D03C-4760-B19B-8AF633A3C70D}" sibTransId="{C8CEE5BC-8225-4264-930C-C86C0F78B743}"/>
    <dgm:cxn modelId="{502B79F5-359A-4227-A5E2-B172750598C8}" type="presOf" srcId="{6B3CECED-2B09-4915-94DC-87C1C319A436}" destId="{1733352E-579E-46F4-87B2-52D4467166E3}" srcOrd="0" destOrd="0" presId="urn:microsoft.com/office/officeart/2005/8/layout/hierarchy3"/>
    <dgm:cxn modelId="{70E79EF7-3670-4F7B-8076-C5A65357FC9A}" type="presOf" srcId="{34F195A8-2F3A-40E6-BC3D-886F5759AB56}" destId="{66D29866-D208-4B4C-A95D-B8C716485797}" srcOrd="0" destOrd="0" presId="urn:microsoft.com/office/officeart/2005/8/layout/hierarchy3"/>
    <dgm:cxn modelId="{664A6EE7-3ECB-4CDC-934F-62AC31D139E6}" type="presParOf" srcId="{1733352E-579E-46F4-87B2-52D4467166E3}" destId="{17C080A4-2A5C-4D1A-828B-73BF06D42E33}" srcOrd="0" destOrd="0" presId="urn:microsoft.com/office/officeart/2005/8/layout/hierarchy3"/>
    <dgm:cxn modelId="{DA7868BC-CB4D-47BB-A264-73430DC50032}" type="presParOf" srcId="{17C080A4-2A5C-4D1A-828B-73BF06D42E33}" destId="{D5CE769B-DDDC-4C18-8431-B8D12D4603BA}" srcOrd="0" destOrd="0" presId="urn:microsoft.com/office/officeart/2005/8/layout/hierarchy3"/>
    <dgm:cxn modelId="{068D600A-3BEA-4737-88C0-C6A3F3F6FB76}" type="presParOf" srcId="{D5CE769B-DDDC-4C18-8431-B8D12D4603BA}" destId="{F3982FF4-54DD-408D-BBF6-55F453145978}" srcOrd="0" destOrd="0" presId="urn:microsoft.com/office/officeart/2005/8/layout/hierarchy3"/>
    <dgm:cxn modelId="{E3472D34-1431-478C-A141-8041EC54556B}" type="presParOf" srcId="{D5CE769B-DDDC-4C18-8431-B8D12D4603BA}" destId="{7C887DD2-B4E7-4661-8E53-063CF874E31D}" srcOrd="1" destOrd="0" presId="urn:microsoft.com/office/officeart/2005/8/layout/hierarchy3"/>
    <dgm:cxn modelId="{E043F633-4A9F-4B75-8C28-0F491304147F}" type="presParOf" srcId="{17C080A4-2A5C-4D1A-828B-73BF06D42E33}" destId="{FA2BE388-1CB1-4252-8AA1-F6DFFD67C630}" srcOrd="1" destOrd="0" presId="urn:microsoft.com/office/officeart/2005/8/layout/hierarchy3"/>
    <dgm:cxn modelId="{33A954E7-F1CF-4DA0-A3E7-BD4DD6B9422F}" type="presParOf" srcId="{FA2BE388-1CB1-4252-8AA1-F6DFFD67C630}" destId="{6D85C60D-9B64-4778-B51E-2268FFF65ACF}" srcOrd="0" destOrd="0" presId="urn:microsoft.com/office/officeart/2005/8/layout/hierarchy3"/>
    <dgm:cxn modelId="{23566819-B72A-4D3A-A5EE-8F11B42D9460}" type="presParOf" srcId="{FA2BE388-1CB1-4252-8AA1-F6DFFD67C630}" destId="{4C78015C-C09C-47A6-AA3A-4373E287DEC1}" srcOrd="1" destOrd="0" presId="urn:microsoft.com/office/officeart/2005/8/layout/hierarchy3"/>
    <dgm:cxn modelId="{82AA12C1-8B30-4287-A0DB-E91F70E32BB8}" type="presParOf" srcId="{FA2BE388-1CB1-4252-8AA1-F6DFFD67C630}" destId="{B7FF1864-01AC-426A-9A72-1ADC7CE7FE2D}" srcOrd="2" destOrd="0" presId="urn:microsoft.com/office/officeart/2005/8/layout/hierarchy3"/>
    <dgm:cxn modelId="{9CBD811D-9A8B-479F-B0F5-2FC240EF0287}" type="presParOf" srcId="{FA2BE388-1CB1-4252-8AA1-F6DFFD67C630}" destId="{66D29866-D208-4B4C-A95D-B8C716485797}" srcOrd="3" destOrd="0" presId="urn:microsoft.com/office/officeart/2005/8/layout/hierarchy3"/>
  </dgm:cxnLst>
  <dgm:bg>
    <a:noFill/>
  </dgm:bg>
  <dgm:whole/>
  <dgm:extLst>
    <a:ext uri="http://schemas.microsoft.com/office/drawing/2008/diagram">
      <dsp:dataModelExt xmlns:dsp="http://schemas.microsoft.com/office/drawing/2008/diagram" relId="rId1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B3CECED-2B09-4915-94DC-87C1C319A43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de-DE"/>
        </a:p>
      </dgm:t>
    </dgm:pt>
    <dgm:pt modelId="{979B101E-E4CC-4F2A-B948-F03AE6F83ACD}">
      <dgm:prSet phldrT="[Text]" custT="1"/>
      <dgm:spPr>
        <a:solidFill>
          <a:srgbClr val="0070C0"/>
        </a:solidFill>
      </dgm:spPr>
      <dgm:t>
        <a:bodyPr/>
        <a:lstStyle/>
        <a:p>
          <a:r>
            <a:rPr lang="de-DE" sz="1100" b="1">
              <a:latin typeface="+mj-lt"/>
              <a:cs typeface="Arial"/>
            </a:rPr>
            <a:t>DORA Oversight Unit 3</a:t>
          </a:r>
        </a:p>
      </dgm:t>
    </dgm:pt>
    <dgm:pt modelId="{5533653B-35B2-4934-BBAB-CF7212D52817}" type="parTrans" cxnId="{D32E3635-266E-4E35-9596-EB6748D51C26}">
      <dgm:prSet/>
      <dgm:spPr/>
      <dgm:t>
        <a:bodyPr/>
        <a:lstStyle/>
        <a:p>
          <a:endParaRPr lang="de-DE">
            <a:latin typeface="Arial" panose="020B0604020202020204" pitchFamily="34" charset="0"/>
            <a:cs typeface="Arial" panose="020B0604020202020204" pitchFamily="34" charset="0"/>
          </a:endParaRPr>
        </a:p>
      </dgm:t>
    </dgm:pt>
    <dgm:pt modelId="{D3F12F72-B326-4420-86D8-928CEE81500A}" type="sibTrans" cxnId="{D32E3635-266E-4E35-9596-EB6748D51C26}">
      <dgm:prSet/>
      <dgm:spPr/>
      <dgm:t>
        <a:bodyPr/>
        <a:lstStyle/>
        <a:p>
          <a:endParaRPr lang="de-DE">
            <a:latin typeface="Arial" panose="020B0604020202020204" pitchFamily="34" charset="0"/>
            <a:cs typeface="Arial" panose="020B0604020202020204" pitchFamily="34" charset="0"/>
          </a:endParaRPr>
        </a:p>
      </dgm:t>
    </dgm:pt>
    <dgm:pt modelId="{ADCAAB5B-3262-4324-9F44-1C763315A490}">
      <dgm:prSet phldrT="[Text]" custT="1"/>
      <dgm:spPr/>
      <dgm:t>
        <a:bodyPr/>
        <a:lstStyle/>
        <a:p>
          <a:r>
            <a:rPr lang="de-DE" sz="1100">
              <a:latin typeface="+mj-lt"/>
              <a:cs typeface="Arial"/>
            </a:rPr>
            <a:t>Group JETs 5</a:t>
          </a:r>
        </a:p>
      </dgm:t>
    </dgm:pt>
    <dgm:pt modelId="{F096DFBC-D03C-4760-B19B-8AF633A3C70D}" type="parTrans" cxnId="{348710F3-CB84-41B8-ADF3-3DBC9BAE78AF}">
      <dgm:prSet/>
      <dgm:spPr/>
      <dgm:t>
        <a:bodyPr/>
        <a:lstStyle/>
        <a:p>
          <a:endParaRPr lang="de-DE">
            <a:latin typeface="Arial" panose="020B0604020202020204" pitchFamily="34" charset="0"/>
            <a:cs typeface="Arial" panose="020B0604020202020204" pitchFamily="34" charset="0"/>
          </a:endParaRPr>
        </a:p>
      </dgm:t>
    </dgm:pt>
    <dgm:pt modelId="{C8CEE5BC-8225-4264-930C-C86C0F78B743}" type="sibTrans" cxnId="{348710F3-CB84-41B8-ADF3-3DBC9BAE78AF}">
      <dgm:prSet/>
      <dgm:spPr/>
      <dgm:t>
        <a:bodyPr/>
        <a:lstStyle/>
        <a:p>
          <a:endParaRPr lang="de-DE">
            <a:latin typeface="Arial" panose="020B0604020202020204" pitchFamily="34" charset="0"/>
            <a:cs typeface="Arial" panose="020B0604020202020204" pitchFamily="34" charset="0"/>
          </a:endParaRPr>
        </a:p>
      </dgm:t>
    </dgm:pt>
    <dgm:pt modelId="{34F195A8-2F3A-40E6-BC3D-886F5759AB56}">
      <dgm:prSet phldrT="[Text]" custT="1"/>
      <dgm:spPr>
        <a:solidFill>
          <a:prstClr val="white">
            <a:alpha val="90000"/>
            <a:hueOff val="0"/>
            <a:satOff val="0"/>
            <a:lumOff val="0"/>
            <a:alphaOff val="0"/>
          </a:prstClr>
        </a:solidFill>
        <a:ln w="25400" cap="flat" cmpd="sng" algn="ctr">
          <a:solidFill>
            <a:srgbClr val="4F81BD">
              <a:hueOff val="0"/>
              <a:satOff val="0"/>
              <a:lumOff val="0"/>
              <a:alphaOff val="0"/>
            </a:srgbClr>
          </a:solidFill>
          <a:prstDash val="solid"/>
        </a:ln>
        <a:effectLst/>
      </dgm:spPr>
      <dgm:t>
        <a:bodyPr spcFirstLastPara="0" vert="horz" wrap="square" lIns="26670" tIns="17780" rIns="26670" bIns="17780" numCol="1" spcCol="1270" anchor="ctr" anchorCtr="0"/>
        <a:lstStyle/>
        <a:p>
          <a:pPr marL="0" lvl="0" indent="0" algn="ctr" defTabSz="622300">
            <a:lnSpc>
              <a:spcPct val="90000"/>
            </a:lnSpc>
            <a:spcBef>
              <a:spcPct val="0"/>
            </a:spcBef>
            <a:spcAft>
              <a:spcPct val="35000"/>
            </a:spcAft>
            <a:buNone/>
          </a:pPr>
          <a:r>
            <a:rPr lang="de-DE" sz="1100" kern="1200">
              <a:latin typeface="+mj-lt"/>
              <a:cs typeface="Arial"/>
            </a:rPr>
            <a:t>Group JETs</a:t>
          </a:r>
          <a:r>
            <a:rPr lang="de-DE" sz="1100" kern="1200">
              <a:latin typeface="+mj-lt"/>
              <a:ea typeface="+mn-ea"/>
              <a:cs typeface="Arial"/>
            </a:rPr>
            <a:t> 6 </a:t>
          </a:r>
        </a:p>
      </dgm:t>
    </dgm:pt>
    <dgm:pt modelId="{36503FA2-036A-4493-B0D7-5B5F56AB2AA2}" type="parTrans" cxnId="{56085DCC-33AD-4CF2-99F7-87309388B023}">
      <dgm:prSet/>
      <dgm:spPr/>
      <dgm:t>
        <a:bodyPr/>
        <a:lstStyle/>
        <a:p>
          <a:endParaRPr lang="de-DE">
            <a:latin typeface="Arial" panose="020B0604020202020204" pitchFamily="34" charset="0"/>
            <a:cs typeface="Arial" panose="020B0604020202020204" pitchFamily="34" charset="0"/>
          </a:endParaRPr>
        </a:p>
      </dgm:t>
    </dgm:pt>
    <dgm:pt modelId="{FBB05D73-BF3F-4213-94E4-B463913E0899}" type="sibTrans" cxnId="{56085DCC-33AD-4CF2-99F7-87309388B023}">
      <dgm:prSet/>
      <dgm:spPr/>
      <dgm:t>
        <a:bodyPr/>
        <a:lstStyle/>
        <a:p>
          <a:endParaRPr lang="de-DE">
            <a:latin typeface="Arial" panose="020B0604020202020204" pitchFamily="34" charset="0"/>
            <a:cs typeface="Arial" panose="020B0604020202020204" pitchFamily="34" charset="0"/>
          </a:endParaRPr>
        </a:p>
      </dgm:t>
    </dgm:pt>
    <dgm:pt modelId="{1733352E-579E-46F4-87B2-52D4467166E3}" type="pres">
      <dgm:prSet presAssocID="{6B3CECED-2B09-4915-94DC-87C1C319A436}" presName="diagram" presStyleCnt="0">
        <dgm:presLayoutVars>
          <dgm:chPref val="1"/>
          <dgm:dir/>
          <dgm:animOne val="branch"/>
          <dgm:animLvl val="lvl"/>
          <dgm:resizeHandles/>
        </dgm:presLayoutVars>
      </dgm:prSet>
      <dgm:spPr/>
    </dgm:pt>
    <dgm:pt modelId="{17C080A4-2A5C-4D1A-828B-73BF06D42E33}" type="pres">
      <dgm:prSet presAssocID="{979B101E-E4CC-4F2A-B948-F03AE6F83ACD}" presName="root" presStyleCnt="0"/>
      <dgm:spPr/>
    </dgm:pt>
    <dgm:pt modelId="{D5CE769B-DDDC-4C18-8431-B8D12D4603BA}" type="pres">
      <dgm:prSet presAssocID="{979B101E-E4CC-4F2A-B948-F03AE6F83ACD}" presName="rootComposite" presStyleCnt="0"/>
      <dgm:spPr/>
    </dgm:pt>
    <dgm:pt modelId="{F3982FF4-54DD-408D-BBF6-55F453145978}" type="pres">
      <dgm:prSet presAssocID="{979B101E-E4CC-4F2A-B948-F03AE6F83ACD}" presName="rootText" presStyleLbl="node1" presStyleIdx="0" presStyleCnt="1" custScaleX="79473" custScaleY="54496"/>
      <dgm:spPr/>
    </dgm:pt>
    <dgm:pt modelId="{7C887DD2-B4E7-4661-8E53-063CF874E31D}" type="pres">
      <dgm:prSet presAssocID="{979B101E-E4CC-4F2A-B948-F03AE6F83ACD}" presName="rootConnector" presStyleLbl="node1" presStyleIdx="0" presStyleCnt="1"/>
      <dgm:spPr/>
    </dgm:pt>
    <dgm:pt modelId="{FA2BE388-1CB1-4252-8AA1-F6DFFD67C630}" type="pres">
      <dgm:prSet presAssocID="{979B101E-E4CC-4F2A-B948-F03AE6F83ACD}" presName="childShape" presStyleCnt="0"/>
      <dgm:spPr/>
    </dgm:pt>
    <dgm:pt modelId="{6D85C60D-9B64-4778-B51E-2268FFF65ACF}" type="pres">
      <dgm:prSet presAssocID="{F096DFBC-D03C-4760-B19B-8AF633A3C70D}" presName="Name13" presStyleLbl="parChTrans1D2" presStyleIdx="0" presStyleCnt="2"/>
      <dgm:spPr/>
    </dgm:pt>
    <dgm:pt modelId="{4C78015C-C09C-47A6-AA3A-4373E287DEC1}" type="pres">
      <dgm:prSet presAssocID="{ADCAAB5B-3262-4324-9F44-1C763315A490}" presName="childText" presStyleLbl="bgAcc1" presStyleIdx="0" presStyleCnt="2" custScaleX="83876" custScaleY="54496">
        <dgm:presLayoutVars>
          <dgm:bulletEnabled val="1"/>
        </dgm:presLayoutVars>
      </dgm:prSet>
      <dgm:spPr/>
    </dgm:pt>
    <dgm:pt modelId="{B7FF1864-01AC-426A-9A72-1ADC7CE7FE2D}" type="pres">
      <dgm:prSet presAssocID="{36503FA2-036A-4493-B0D7-5B5F56AB2AA2}" presName="Name13" presStyleLbl="parChTrans1D2" presStyleIdx="1" presStyleCnt="2"/>
      <dgm:spPr/>
    </dgm:pt>
    <dgm:pt modelId="{66D29866-D208-4B4C-A95D-B8C716485797}" type="pres">
      <dgm:prSet presAssocID="{34F195A8-2F3A-40E6-BC3D-886F5759AB56}" presName="childText" presStyleLbl="bgAcc1" presStyleIdx="1" presStyleCnt="2" custScaleX="83876" custScaleY="54496">
        <dgm:presLayoutVars>
          <dgm:bulletEnabled val="1"/>
        </dgm:presLayoutVars>
      </dgm:prSet>
      <dgm:spPr>
        <a:xfrm>
          <a:off x="346526" y="1751590"/>
          <a:ext cx="1062813" cy="791952"/>
        </a:xfrm>
        <a:prstGeom prst="roundRect">
          <a:avLst>
            <a:gd name="adj" fmla="val 10000"/>
          </a:avLst>
        </a:prstGeom>
      </dgm:spPr>
    </dgm:pt>
  </dgm:ptLst>
  <dgm:cxnLst>
    <dgm:cxn modelId="{D32E3635-266E-4E35-9596-EB6748D51C26}" srcId="{6B3CECED-2B09-4915-94DC-87C1C319A436}" destId="{979B101E-E4CC-4F2A-B948-F03AE6F83ACD}" srcOrd="0" destOrd="0" parTransId="{5533653B-35B2-4934-BBAB-CF7212D52817}" sibTransId="{D3F12F72-B326-4420-86D8-928CEE81500A}"/>
    <dgm:cxn modelId="{36D30F3E-6B91-41F3-9AB1-3CFF8ED123C3}" type="presOf" srcId="{36503FA2-036A-4493-B0D7-5B5F56AB2AA2}" destId="{B7FF1864-01AC-426A-9A72-1ADC7CE7FE2D}" srcOrd="0" destOrd="0" presId="urn:microsoft.com/office/officeart/2005/8/layout/hierarchy3"/>
    <dgm:cxn modelId="{A6F34B5D-487D-480B-9C4C-63D7DE56FCA6}" type="presOf" srcId="{F096DFBC-D03C-4760-B19B-8AF633A3C70D}" destId="{6D85C60D-9B64-4778-B51E-2268FFF65ACF}" srcOrd="0" destOrd="0" presId="urn:microsoft.com/office/officeart/2005/8/layout/hierarchy3"/>
    <dgm:cxn modelId="{E4A08991-272D-4EB0-A487-93249D12139B}" type="presOf" srcId="{979B101E-E4CC-4F2A-B948-F03AE6F83ACD}" destId="{7C887DD2-B4E7-4661-8E53-063CF874E31D}" srcOrd="1" destOrd="0" presId="urn:microsoft.com/office/officeart/2005/8/layout/hierarchy3"/>
    <dgm:cxn modelId="{9B8294BF-CC99-4360-BF31-7CD530E320C1}" type="presOf" srcId="{979B101E-E4CC-4F2A-B948-F03AE6F83ACD}" destId="{F3982FF4-54DD-408D-BBF6-55F453145978}" srcOrd="0" destOrd="0" presId="urn:microsoft.com/office/officeart/2005/8/layout/hierarchy3"/>
    <dgm:cxn modelId="{3CD3A1CA-6187-4CC6-8FC4-26E4BA419BC9}" type="presOf" srcId="{ADCAAB5B-3262-4324-9F44-1C763315A490}" destId="{4C78015C-C09C-47A6-AA3A-4373E287DEC1}" srcOrd="0" destOrd="0" presId="urn:microsoft.com/office/officeart/2005/8/layout/hierarchy3"/>
    <dgm:cxn modelId="{56085DCC-33AD-4CF2-99F7-87309388B023}" srcId="{979B101E-E4CC-4F2A-B948-F03AE6F83ACD}" destId="{34F195A8-2F3A-40E6-BC3D-886F5759AB56}" srcOrd="1" destOrd="0" parTransId="{36503FA2-036A-4493-B0D7-5B5F56AB2AA2}" sibTransId="{FBB05D73-BF3F-4213-94E4-B463913E0899}"/>
    <dgm:cxn modelId="{348710F3-CB84-41B8-ADF3-3DBC9BAE78AF}" srcId="{979B101E-E4CC-4F2A-B948-F03AE6F83ACD}" destId="{ADCAAB5B-3262-4324-9F44-1C763315A490}" srcOrd="0" destOrd="0" parTransId="{F096DFBC-D03C-4760-B19B-8AF633A3C70D}" sibTransId="{C8CEE5BC-8225-4264-930C-C86C0F78B743}"/>
    <dgm:cxn modelId="{502B79F5-359A-4227-A5E2-B172750598C8}" type="presOf" srcId="{6B3CECED-2B09-4915-94DC-87C1C319A436}" destId="{1733352E-579E-46F4-87B2-52D4467166E3}" srcOrd="0" destOrd="0" presId="urn:microsoft.com/office/officeart/2005/8/layout/hierarchy3"/>
    <dgm:cxn modelId="{70E79EF7-3670-4F7B-8076-C5A65357FC9A}" type="presOf" srcId="{34F195A8-2F3A-40E6-BC3D-886F5759AB56}" destId="{66D29866-D208-4B4C-A95D-B8C716485797}" srcOrd="0" destOrd="0" presId="urn:microsoft.com/office/officeart/2005/8/layout/hierarchy3"/>
    <dgm:cxn modelId="{664A6EE7-3ECB-4CDC-934F-62AC31D139E6}" type="presParOf" srcId="{1733352E-579E-46F4-87B2-52D4467166E3}" destId="{17C080A4-2A5C-4D1A-828B-73BF06D42E33}" srcOrd="0" destOrd="0" presId="urn:microsoft.com/office/officeart/2005/8/layout/hierarchy3"/>
    <dgm:cxn modelId="{DA7868BC-CB4D-47BB-A264-73430DC50032}" type="presParOf" srcId="{17C080A4-2A5C-4D1A-828B-73BF06D42E33}" destId="{D5CE769B-DDDC-4C18-8431-B8D12D4603BA}" srcOrd="0" destOrd="0" presId="urn:microsoft.com/office/officeart/2005/8/layout/hierarchy3"/>
    <dgm:cxn modelId="{068D600A-3BEA-4737-88C0-C6A3F3F6FB76}" type="presParOf" srcId="{D5CE769B-DDDC-4C18-8431-B8D12D4603BA}" destId="{F3982FF4-54DD-408D-BBF6-55F453145978}" srcOrd="0" destOrd="0" presId="urn:microsoft.com/office/officeart/2005/8/layout/hierarchy3"/>
    <dgm:cxn modelId="{E3472D34-1431-478C-A141-8041EC54556B}" type="presParOf" srcId="{D5CE769B-DDDC-4C18-8431-B8D12D4603BA}" destId="{7C887DD2-B4E7-4661-8E53-063CF874E31D}" srcOrd="1" destOrd="0" presId="urn:microsoft.com/office/officeart/2005/8/layout/hierarchy3"/>
    <dgm:cxn modelId="{E043F633-4A9F-4B75-8C28-0F491304147F}" type="presParOf" srcId="{17C080A4-2A5C-4D1A-828B-73BF06D42E33}" destId="{FA2BE388-1CB1-4252-8AA1-F6DFFD67C630}" srcOrd="1" destOrd="0" presId="urn:microsoft.com/office/officeart/2005/8/layout/hierarchy3"/>
    <dgm:cxn modelId="{33A954E7-F1CF-4DA0-A3E7-BD4DD6B9422F}" type="presParOf" srcId="{FA2BE388-1CB1-4252-8AA1-F6DFFD67C630}" destId="{6D85C60D-9B64-4778-B51E-2268FFF65ACF}" srcOrd="0" destOrd="0" presId="urn:microsoft.com/office/officeart/2005/8/layout/hierarchy3"/>
    <dgm:cxn modelId="{23566819-B72A-4D3A-A5EE-8F11B42D9460}" type="presParOf" srcId="{FA2BE388-1CB1-4252-8AA1-F6DFFD67C630}" destId="{4C78015C-C09C-47A6-AA3A-4373E287DEC1}" srcOrd="1" destOrd="0" presId="urn:microsoft.com/office/officeart/2005/8/layout/hierarchy3"/>
    <dgm:cxn modelId="{82AA12C1-8B30-4287-A0DB-E91F70E32BB8}" type="presParOf" srcId="{FA2BE388-1CB1-4252-8AA1-F6DFFD67C630}" destId="{B7FF1864-01AC-426A-9A72-1ADC7CE7FE2D}" srcOrd="2" destOrd="0" presId="urn:microsoft.com/office/officeart/2005/8/layout/hierarchy3"/>
    <dgm:cxn modelId="{9CBD811D-9A8B-479F-B0F5-2FC240EF0287}" type="presParOf" srcId="{FA2BE388-1CB1-4252-8AA1-F6DFFD67C630}" destId="{66D29866-D208-4B4C-A95D-B8C716485797}" srcOrd="3" destOrd="0" presId="urn:microsoft.com/office/officeart/2005/8/layout/hierarchy3"/>
  </dgm:cxnLst>
  <dgm:bg>
    <a:noFill/>
  </dgm:bg>
  <dgm:whole/>
  <dgm:extLst>
    <a:ext uri="http://schemas.microsoft.com/office/drawing/2008/diagram">
      <dsp:dataModelExt xmlns:dsp="http://schemas.microsoft.com/office/drawing/2008/diagram" relId="rId2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18FCF9B-D308-4683-B11B-58711042EC4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de-DE"/>
        </a:p>
      </dgm:t>
    </dgm:pt>
    <dgm:pt modelId="{1FBE0AD7-E60C-4733-9591-C89A2A09A7FD}" type="pres">
      <dgm:prSet presAssocID="{818FCF9B-D308-4683-B11B-58711042EC4A}" presName="linear" presStyleCnt="0">
        <dgm:presLayoutVars>
          <dgm:dir/>
          <dgm:animLvl val="lvl"/>
          <dgm:resizeHandles val="exact"/>
        </dgm:presLayoutVars>
      </dgm:prSet>
      <dgm:spPr/>
    </dgm:pt>
  </dgm:ptLst>
  <dgm:cxnLst>
    <dgm:cxn modelId="{B3C6BF31-0FB8-4194-B960-3DBFEFA7CD81}" type="presOf" srcId="{818FCF9B-D308-4683-B11B-58711042EC4A}" destId="{1FBE0AD7-E60C-4733-9591-C89A2A09A7FD}" srcOrd="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09255FC-F540-4784-B251-5CCC4A9354D8}" type="doc">
      <dgm:prSet loTypeId="urn:microsoft.com/office/officeart/2008/layout/LinedList" loCatId="list" qsTypeId="urn:microsoft.com/office/officeart/2005/8/quickstyle/simple1" qsCatId="simple" csTypeId="urn:microsoft.com/office/officeart/2005/8/colors/accent1_3" csCatId="accent1" phldr="1"/>
      <dgm:spPr/>
      <dgm:t>
        <a:bodyPr/>
        <a:lstStyle/>
        <a:p>
          <a:endParaRPr lang="de-DE"/>
        </a:p>
      </dgm:t>
    </dgm:pt>
    <dgm:pt modelId="{284954BC-8362-4BB9-9790-6441503FEABE}">
      <dgm:prSet custT="1"/>
      <dgm:spPr/>
      <dgm:t>
        <a:bodyPr/>
        <a:lstStyle/>
        <a:p>
          <a:pPr marL="0" lvl="0" indent="0" algn="l" defTabSz="889000">
            <a:lnSpc>
              <a:spcPct val="90000"/>
            </a:lnSpc>
            <a:spcBef>
              <a:spcPct val="0"/>
            </a:spcBef>
            <a:spcAft>
              <a:spcPct val="35000"/>
            </a:spcAft>
            <a:buNone/>
          </a:pPr>
          <a:r>
            <a:rPr lang="de-DE" sz="2000" b="1" kern="1200">
              <a:solidFill>
                <a:prstClr val="black">
                  <a:hueOff val="0"/>
                  <a:satOff val="0"/>
                  <a:lumOff val="0"/>
                  <a:alphaOff val="0"/>
                </a:prstClr>
              </a:solidFill>
              <a:latin typeface="Arial" panose="020B0604020202020204" pitchFamily="34" charset="0"/>
              <a:ea typeface="+mn-ea"/>
              <a:cs typeface="Arial" panose="020B0604020202020204" pitchFamily="34" charset="0"/>
            </a:rPr>
            <a:t>Ansatz der Europäischen </a:t>
          </a:r>
          <a:r>
            <a:rPr lang="de-DE" sz="2000" b="1" kern="1200" err="1">
              <a:solidFill>
                <a:prstClr val="black">
                  <a:hueOff val="0"/>
                  <a:satOff val="0"/>
                  <a:lumOff val="0"/>
                  <a:alphaOff val="0"/>
                </a:prstClr>
              </a:solidFill>
              <a:latin typeface="Arial" panose="020B0604020202020204" pitchFamily="34" charset="0"/>
              <a:ea typeface="+mn-ea"/>
              <a:cs typeface="Arial" panose="020B0604020202020204" pitchFamily="34" charset="0"/>
            </a:rPr>
            <a:t>Überwachungsbehörden</a:t>
          </a:r>
          <a:r>
            <a:rPr lang="de-DE" sz="2000" b="1" kern="1200">
              <a:solidFill>
                <a:prstClr val="black">
                  <a:hueOff val="0"/>
                  <a:satOff val="0"/>
                  <a:lumOff val="0"/>
                  <a:alphaOff val="0"/>
                </a:prstClr>
              </a:solidFill>
              <a:latin typeface="Arial" panose="020B0604020202020204" pitchFamily="34" charset="0"/>
              <a:ea typeface="+mn-ea"/>
              <a:cs typeface="Arial" panose="020B0604020202020204" pitchFamily="34" charset="0"/>
            </a:rPr>
            <a:t> („ESAs“)</a:t>
          </a:r>
        </a:p>
        <a:p>
          <a:pPr marL="0" lvl="0" indent="0" algn="l" defTabSz="889000">
            <a:lnSpc>
              <a:spcPct val="90000"/>
            </a:lnSpc>
            <a:spcBef>
              <a:spcPct val="0"/>
            </a:spcBef>
            <a:spcAft>
              <a:spcPct val="35000"/>
            </a:spcAft>
            <a:buNone/>
          </a:pPr>
          <a:endParaRPr lang="de-DE" sz="2000" b="1" kern="1200">
            <a:solidFill>
              <a:prstClr val="black">
                <a:hueOff val="0"/>
                <a:satOff val="0"/>
                <a:lumOff val="0"/>
                <a:alphaOff val="0"/>
              </a:prstClr>
            </a:solidFill>
            <a:latin typeface="Arial" panose="020B0604020202020204" pitchFamily="34" charset="0"/>
            <a:ea typeface="+mn-ea"/>
            <a:cs typeface="Arial" panose="020B0604020202020204" pitchFamily="34" charset="0"/>
          </a:endParaRPr>
        </a:p>
      </dgm:t>
    </dgm:pt>
    <dgm:pt modelId="{98329DFE-2E8A-40B3-A397-55FBD78EB2BB}" type="parTrans" cxnId="{A7561818-B1B5-4CD3-93F1-D42B379EC7F9}">
      <dgm:prSet/>
      <dgm:spPr/>
      <dgm:t>
        <a:bodyPr/>
        <a:lstStyle/>
        <a:p>
          <a:endParaRPr lang="de-DE"/>
        </a:p>
      </dgm:t>
    </dgm:pt>
    <dgm:pt modelId="{A0F580E2-FCF9-4E65-9937-303139871C3A}" type="sibTrans" cxnId="{A7561818-B1B5-4CD3-93F1-D42B379EC7F9}">
      <dgm:prSet/>
      <dgm:spPr/>
      <dgm:t>
        <a:bodyPr/>
        <a:lstStyle/>
        <a:p>
          <a:endParaRPr lang="de-DE"/>
        </a:p>
      </dgm:t>
    </dgm:pt>
    <dgm:pt modelId="{3C404DB4-BF6D-4DB0-B58D-88CFCCC15DA1}">
      <dgm:prSet custT="1"/>
      <dgm:spPr/>
      <dgm:t>
        <a:bodyPr/>
        <a:lstStyle/>
        <a:p>
          <a:r>
            <a:rPr lang="de-DE" sz="2000" b="1" kern="1200">
              <a:solidFill>
                <a:srgbClr val="0070C0"/>
              </a:solidFill>
              <a:latin typeface="Arial" panose="020B0604020202020204" pitchFamily="34" charset="0"/>
              <a:ea typeface="+mn-ea"/>
              <a:cs typeface="Arial" panose="020B0604020202020204" pitchFamily="34" charset="0"/>
            </a:rPr>
            <a:t>Die </a:t>
          </a:r>
          <a:r>
            <a:rPr lang="de-DE" sz="2000" b="1" kern="1200" err="1">
              <a:solidFill>
                <a:srgbClr val="0070C0"/>
              </a:solidFill>
              <a:latin typeface="Arial" panose="020B0604020202020204" pitchFamily="34" charset="0"/>
              <a:ea typeface="+mn-ea"/>
              <a:cs typeface="Arial" panose="020B0604020202020204" pitchFamily="34" charset="0"/>
            </a:rPr>
            <a:t>Grundlagen</a:t>
          </a:r>
          <a:r>
            <a:rPr lang="de-DE" sz="2000" b="1" kern="1200">
              <a:solidFill>
                <a:srgbClr val="0070C0"/>
              </a:solidFill>
              <a:latin typeface="Arial" panose="020B0604020202020204" pitchFamily="34" charset="0"/>
              <a:ea typeface="+mn-ea"/>
              <a:cs typeface="Arial" panose="020B0604020202020204" pitchFamily="34" charset="0"/>
            </a:rPr>
            <a:t> </a:t>
          </a:r>
          <a:r>
            <a:rPr lang="de-DE" sz="2000" b="1" kern="1200" err="1">
              <a:solidFill>
                <a:srgbClr val="0070C0"/>
              </a:solidFill>
              <a:latin typeface="Arial" panose="020B0604020202020204" pitchFamily="34" charset="0"/>
              <a:ea typeface="+mn-ea"/>
              <a:cs typeface="Arial" panose="020B0604020202020204" pitchFamily="34" charset="0"/>
            </a:rPr>
            <a:t>erfolgreicher</a:t>
          </a:r>
          <a:r>
            <a:rPr lang="de-DE" sz="2000" b="1" kern="1200">
              <a:solidFill>
                <a:srgbClr val="0070C0"/>
              </a:solidFill>
              <a:latin typeface="Arial" panose="020B0604020202020204" pitchFamily="34" charset="0"/>
              <a:ea typeface="+mn-ea"/>
              <a:cs typeface="Arial" panose="020B0604020202020204" pitchFamily="34" charset="0"/>
            </a:rPr>
            <a:t> </a:t>
          </a:r>
          <a:r>
            <a:rPr lang="de-DE" sz="2000" b="1" kern="1200" err="1">
              <a:solidFill>
                <a:srgbClr val="0070C0"/>
              </a:solidFill>
              <a:latin typeface="Arial" panose="020B0604020202020204" pitchFamily="34" charset="0"/>
              <a:ea typeface="+mn-ea"/>
              <a:cs typeface="Arial" panose="020B0604020202020204" pitchFamily="34" charset="0"/>
            </a:rPr>
            <a:t>Überwachung</a:t>
          </a:r>
          <a:r>
            <a:rPr lang="de-DE" sz="2000" b="1" kern="1200">
              <a:solidFill>
                <a:srgbClr val="0070C0"/>
              </a:solidFill>
              <a:latin typeface="Arial" panose="020B0604020202020204" pitchFamily="34" charset="0"/>
              <a:ea typeface="+mn-ea"/>
              <a:cs typeface="Arial" panose="020B0604020202020204" pitchFamily="34" charset="0"/>
            </a:rPr>
            <a:t> </a:t>
          </a:r>
        </a:p>
        <a:p>
          <a:endParaRPr lang="de-DE" sz="2000" b="1" kern="1200">
            <a:solidFill>
              <a:srgbClr val="0070C0"/>
            </a:solidFill>
            <a:latin typeface="Arial" panose="020B0604020202020204" pitchFamily="34" charset="0"/>
            <a:ea typeface="+mn-ea"/>
            <a:cs typeface="Arial" panose="020B0604020202020204" pitchFamily="34" charset="0"/>
          </a:endParaRPr>
        </a:p>
      </dgm:t>
    </dgm:pt>
    <dgm:pt modelId="{82ACFC75-DBDB-4769-882B-78FEA023F237}" type="parTrans" cxnId="{93A06915-06BC-43F4-AA51-5A179ADC421C}">
      <dgm:prSet/>
      <dgm:spPr/>
      <dgm:t>
        <a:bodyPr/>
        <a:lstStyle/>
        <a:p>
          <a:endParaRPr lang="de-DE"/>
        </a:p>
      </dgm:t>
    </dgm:pt>
    <dgm:pt modelId="{208F90AF-3745-4214-8135-3060F2BBB80F}" type="sibTrans" cxnId="{93A06915-06BC-43F4-AA51-5A179ADC421C}">
      <dgm:prSet/>
      <dgm:spPr/>
      <dgm:t>
        <a:bodyPr/>
        <a:lstStyle/>
        <a:p>
          <a:endParaRPr lang="de-DE"/>
        </a:p>
      </dgm:t>
    </dgm:pt>
    <dgm:pt modelId="{7FB00696-5FA0-4B89-8DD6-84F76B00200E}">
      <dgm:prSet custT="1"/>
      <dgm:spPr/>
      <dgm:t>
        <a:bodyPr/>
        <a:lstStyle/>
        <a:p>
          <a:pPr marL="0" lvl="0" indent="0" algn="l" defTabSz="889000">
            <a:lnSpc>
              <a:spcPct val="90000"/>
            </a:lnSpc>
            <a:spcBef>
              <a:spcPct val="0"/>
            </a:spcBef>
            <a:spcAft>
              <a:spcPct val="35000"/>
            </a:spcAft>
            <a:buNone/>
          </a:pPr>
          <a:r>
            <a:rPr lang="de-DE" sz="2000" b="1" kern="1200">
              <a:solidFill>
                <a:schemeClr val="tx1"/>
              </a:solidFill>
              <a:latin typeface="Arial" panose="020B0604020202020204" pitchFamily="34" charset="0"/>
              <a:ea typeface="+mn-ea"/>
              <a:cs typeface="Arial" panose="020B0604020202020204" pitchFamily="34" charset="0"/>
            </a:rPr>
            <a:t>Anwendungsbereich und Charakter der </a:t>
          </a:r>
          <a:r>
            <a:rPr lang="de-DE" sz="2000" b="1" kern="1200" err="1">
              <a:solidFill>
                <a:schemeClr val="tx1"/>
              </a:solidFill>
              <a:latin typeface="Arial" panose="020B0604020202020204" pitchFamily="34" charset="0"/>
              <a:ea typeface="+mn-ea"/>
              <a:cs typeface="Arial" panose="020B0604020202020204" pitchFamily="34" charset="0"/>
            </a:rPr>
            <a:t>Überwachung</a:t>
          </a:r>
          <a:r>
            <a:rPr lang="de-DE" sz="2000" b="1" kern="1200">
              <a:solidFill>
                <a:schemeClr val="tx1"/>
              </a:solidFill>
              <a:latin typeface="Arial" panose="020B0604020202020204" pitchFamily="34" charset="0"/>
              <a:ea typeface="+mn-ea"/>
              <a:cs typeface="Arial" panose="020B0604020202020204" pitchFamily="34" charset="0"/>
            </a:rPr>
            <a:t> von CTPPs nach DORA</a:t>
          </a:r>
        </a:p>
        <a:p>
          <a:pPr marL="0" lvl="0" indent="0" algn="l" defTabSz="889000">
            <a:lnSpc>
              <a:spcPct val="90000"/>
            </a:lnSpc>
            <a:spcBef>
              <a:spcPct val="0"/>
            </a:spcBef>
            <a:spcAft>
              <a:spcPct val="35000"/>
            </a:spcAft>
            <a:buNone/>
          </a:pPr>
          <a:endParaRPr lang="de-DE" sz="2000" b="1" kern="1200">
            <a:solidFill>
              <a:schemeClr val="tx1"/>
            </a:solidFill>
            <a:latin typeface="Arial" panose="020B0604020202020204" pitchFamily="34" charset="0"/>
            <a:ea typeface="+mn-ea"/>
            <a:cs typeface="Arial" panose="020B0604020202020204" pitchFamily="34" charset="0"/>
          </a:endParaRPr>
        </a:p>
      </dgm:t>
    </dgm:pt>
    <dgm:pt modelId="{332EFC7C-2653-439D-936F-33DF056627C6}" type="parTrans" cxnId="{A73DB8D0-4E7B-47EE-B0E0-F26EAFD62B3D}">
      <dgm:prSet/>
      <dgm:spPr/>
      <dgm:t>
        <a:bodyPr/>
        <a:lstStyle/>
        <a:p>
          <a:endParaRPr lang="de-DE"/>
        </a:p>
      </dgm:t>
    </dgm:pt>
    <dgm:pt modelId="{30EB50E9-AB4C-49ED-A0B8-1566DABBD70F}" type="sibTrans" cxnId="{A73DB8D0-4E7B-47EE-B0E0-F26EAFD62B3D}">
      <dgm:prSet/>
      <dgm:spPr/>
      <dgm:t>
        <a:bodyPr/>
        <a:lstStyle/>
        <a:p>
          <a:endParaRPr lang="de-DE"/>
        </a:p>
      </dgm:t>
    </dgm:pt>
    <dgm:pt modelId="{B96E437B-5A25-4DEA-924A-2648DB104C7B}" type="pres">
      <dgm:prSet presAssocID="{109255FC-F540-4784-B251-5CCC4A9354D8}" presName="vert0" presStyleCnt="0">
        <dgm:presLayoutVars>
          <dgm:dir/>
          <dgm:animOne val="branch"/>
          <dgm:animLvl val="lvl"/>
        </dgm:presLayoutVars>
      </dgm:prSet>
      <dgm:spPr/>
    </dgm:pt>
    <dgm:pt modelId="{DC106E71-2B7B-4F81-90A9-FCDBFFC65E12}" type="pres">
      <dgm:prSet presAssocID="{7FB00696-5FA0-4B89-8DD6-84F76B00200E}" presName="thickLine" presStyleLbl="alignNode1" presStyleIdx="0" presStyleCnt="3"/>
      <dgm:spPr/>
    </dgm:pt>
    <dgm:pt modelId="{27777BB6-0DD1-4A64-BFB9-FF6BBAFBD609}" type="pres">
      <dgm:prSet presAssocID="{7FB00696-5FA0-4B89-8DD6-84F76B00200E}" presName="horz1" presStyleCnt="0"/>
      <dgm:spPr/>
    </dgm:pt>
    <dgm:pt modelId="{B2B1011E-66D6-4450-BC1D-9AF4792B04AB}" type="pres">
      <dgm:prSet presAssocID="{7FB00696-5FA0-4B89-8DD6-84F76B00200E}" presName="tx1" presStyleLbl="revTx" presStyleIdx="0" presStyleCnt="3"/>
      <dgm:spPr/>
    </dgm:pt>
    <dgm:pt modelId="{A1C973EC-7F3D-4D9A-8FC1-9B5D6D1D601D}" type="pres">
      <dgm:prSet presAssocID="{7FB00696-5FA0-4B89-8DD6-84F76B00200E}" presName="vert1" presStyleCnt="0"/>
      <dgm:spPr/>
    </dgm:pt>
    <dgm:pt modelId="{6F9F2F84-30D2-4BC6-915C-B16E08228F20}" type="pres">
      <dgm:prSet presAssocID="{284954BC-8362-4BB9-9790-6441503FEABE}" presName="thickLine" presStyleLbl="alignNode1" presStyleIdx="1" presStyleCnt="3"/>
      <dgm:spPr/>
    </dgm:pt>
    <dgm:pt modelId="{CECA985E-83DA-42F8-8659-83F9731EEEDE}" type="pres">
      <dgm:prSet presAssocID="{284954BC-8362-4BB9-9790-6441503FEABE}" presName="horz1" presStyleCnt="0"/>
      <dgm:spPr/>
    </dgm:pt>
    <dgm:pt modelId="{5F9C37F6-ACCB-43A0-B7FE-22623A46BAFA}" type="pres">
      <dgm:prSet presAssocID="{284954BC-8362-4BB9-9790-6441503FEABE}" presName="tx1" presStyleLbl="revTx" presStyleIdx="1" presStyleCnt="3"/>
      <dgm:spPr/>
    </dgm:pt>
    <dgm:pt modelId="{2FC3A8B7-5CB8-4183-A264-6346EC358297}" type="pres">
      <dgm:prSet presAssocID="{284954BC-8362-4BB9-9790-6441503FEABE}" presName="vert1" presStyleCnt="0"/>
      <dgm:spPr/>
    </dgm:pt>
    <dgm:pt modelId="{9E1EBA23-1508-45F7-8741-4329EE1D1E84}" type="pres">
      <dgm:prSet presAssocID="{3C404DB4-BF6D-4DB0-B58D-88CFCCC15DA1}" presName="thickLine" presStyleLbl="alignNode1" presStyleIdx="2" presStyleCnt="3"/>
      <dgm:spPr/>
    </dgm:pt>
    <dgm:pt modelId="{278952E9-785D-47D7-B193-799D4793FC65}" type="pres">
      <dgm:prSet presAssocID="{3C404DB4-BF6D-4DB0-B58D-88CFCCC15DA1}" presName="horz1" presStyleCnt="0"/>
      <dgm:spPr/>
    </dgm:pt>
    <dgm:pt modelId="{920F6549-86D6-415B-B360-64BD47326849}" type="pres">
      <dgm:prSet presAssocID="{3C404DB4-BF6D-4DB0-B58D-88CFCCC15DA1}" presName="tx1" presStyleLbl="revTx" presStyleIdx="2" presStyleCnt="3"/>
      <dgm:spPr/>
    </dgm:pt>
    <dgm:pt modelId="{5EDAE0CC-E757-47DB-A2D4-6C98E483A5FD}" type="pres">
      <dgm:prSet presAssocID="{3C404DB4-BF6D-4DB0-B58D-88CFCCC15DA1}" presName="vert1" presStyleCnt="0"/>
      <dgm:spPr/>
    </dgm:pt>
  </dgm:ptLst>
  <dgm:cxnLst>
    <dgm:cxn modelId="{93A06915-06BC-43F4-AA51-5A179ADC421C}" srcId="{109255FC-F540-4784-B251-5CCC4A9354D8}" destId="{3C404DB4-BF6D-4DB0-B58D-88CFCCC15DA1}" srcOrd="2" destOrd="0" parTransId="{82ACFC75-DBDB-4769-882B-78FEA023F237}" sibTransId="{208F90AF-3745-4214-8135-3060F2BBB80F}"/>
    <dgm:cxn modelId="{A7561818-B1B5-4CD3-93F1-D42B379EC7F9}" srcId="{109255FC-F540-4784-B251-5CCC4A9354D8}" destId="{284954BC-8362-4BB9-9790-6441503FEABE}" srcOrd="1" destOrd="0" parTransId="{98329DFE-2E8A-40B3-A397-55FBD78EB2BB}" sibTransId="{A0F580E2-FCF9-4E65-9937-303139871C3A}"/>
    <dgm:cxn modelId="{C943113B-4DEF-419B-9F50-DD22EE699A22}" type="presOf" srcId="{7FB00696-5FA0-4B89-8DD6-84F76B00200E}" destId="{B2B1011E-66D6-4450-BC1D-9AF4792B04AB}" srcOrd="0" destOrd="0" presId="urn:microsoft.com/office/officeart/2008/layout/LinedList"/>
    <dgm:cxn modelId="{85930561-B532-457C-B6E2-5B9F3AE9B709}" type="presOf" srcId="{284954BC-8362-4BB9-9790-6441503FEABE}" destId="{5F9C37F6-ACCB-43A0-B7FE-22623A46BAFA}" srcOrd="0" destOrd="0" presId="urn:microsoft.com/office/officeart/2008/layout/LinedList"/>
    <dgm:cxn modelId="{85A61586-C8D2-4758-A946-944D1EF9758F}" type="presOf" srcId="{3C404DB4-BF6D-4DB0-B58D-88CFCCC15DA1}" destId="{920F6549-86D6-415B-B360-64BD47326849}" srcOrd="0" destOrd="0" presId="urn:microsoft.com/office/officeart/2008/layout/LinedList"/>
    <dgm:cxn modelId="{9EB0CB9B-97F5-4CFC-8835-38B16BDF654F}" type="presOf" srcId="{109255FC-F540-4784-B251-5CCC4A9354D8}" destId="{B96E437B-5A25-4DEA-924A-2648DB104C7B}" srcOrd="0" destOrd="0" presId="urn:microsoft.com/office/officeart/2008/layout/LinedList"/>
    <dgm:cxn modelId="{A73DB8D0-4E7B-47EE-B0E0-F26EAFD62B3D}" srcId="{109255FC-F540-4784-B251-5CCC4A9354D8}" destId="{7FB00696-5FA0-4B89-8DD6-84F76B00200E}" srcOrd="0" destOrd="0" parTransId="{332EFC7C-2653-439D-936F-33DF056627C6}" sibTransId="{30EB50E9-AB4C-49ED-A0B8-1566DABBD70F}"/>
    <dgm:cxn modelId="{4892C14F-1F50-4EB7-9791-3B2C86E97B78}" type="presParOf" srcId="{B96E437B-5A25-4DEA-924A-2648DB104C7B}" destId="{DC106E71-2B7B-4F81-90A9-FCDBFFC65E12}" srcOrd="0" destOrd="0" presId="urn:microsoft.com/office/officeart/2008/layout/LinedList"/>
    <dgm:cxn modelId="{B6C7C934-4E28-4775-AF37-78126468D6B1}" type="presParOf" srcId="{B96E437B-5A25-4DEA-924A-2648DB104C7B}" destId="{27777BB6-0DD1-4A64-BFB9-FF6BBAFBD609}" srcOrd="1" destOrd="0" presId="urn:microsoft.com/office/officeart/2008/layout/LinedList"/>
    <dgm:cxn modelId="{8E1C3AAE-8C0C-40A1-AD06-FBC6815A7624}" type="presParOf" srcId="{27777BB6-0DD1-4A64-BFB9-FF6BBAFBD609}" destId="{B2B1011E-66D6-4450-BC1D-9AF4792B04AB}" srcOrd="0" destOrd="0" presId="urn:microsoft.com/office/officeart/2008/layout/LinedList"/>
    <dgm:cxn modelId="{B433789A-9365-4ACE-AA80-F6DA176EB04F}" type="presParOf" srcId="{27777BB6-0DD1-4A64-BFB9-FF6BBAFBD609}" destId="{A1C973EC-7F3D-4D9A-8FC1-9B5D6D1D601D}" srcOrd="1" destOrd="0" presId="urn:microsoft.com/office/officeart/2008/layout/LinedList"/>
    <dgm:cxn modelId="{3849E6E5-F4C3-46C1-A56F-4F2F0214C733}" type="presParOf" srcId="{B96E437B-5A25-4DEA-924A-2648DB104C7B}" destId="{6F9F2F84-30D2-4BC6-915C-B16E08228F20}" srcOrd="2" destOrd="0" presId="urn:microsoft.com/office/officeart/2008/layout/LinedList"/>
    <dgm:cxn modelId="{3668F5A5-FECC-470E-9294-A3ED4D4C910F}" type="presParOf" srcId="{B96E437B-5A25-4DEA-924A-2648DB104C7B}" destId="{CECA985E-83DA-42F8-8659-83F9731EEEDE}" srcOrd="3" destOrd="0" presId="urn:microsoft.com/office/officeart/2008/layout/LinedList"/>
    <dgm:cxn modelId="{3A1F4313-21EA-40F4-933E-4316A9961B83}" type="presParOf" srcId="{CECA985E-83DA-42F8-8659-83F9731EEEDE}" destId="{5F9C37F6-ACCB-43A0-B7FE-22623A46BAFA}" srcOrd="0" destOrd="0" presId="urn:microsoft.com/office/officeart/2008/layout/LinedList"/>
    <dgm:cxn modelId="{747CEA44-FE9A-415C-91A6-6E52CE5E0BD9}" type="presParOf" srcId="{CECA985E-83DA-42F8-8659-83F9731EEEDE}" destId="{2FC3A8B7-5CB8-4183-A264-6346EC358297}" srcOrd="1" destOrd="0" presId="urn:microsoft.com/office/officeart/2008/layout/LinedList"/>
    <dgm:cxn modelId="{39CE964A-2C17-48FF-BB8D-CCD2F6481A9B}" type="presParOf" srcId="{B96E437B-5A25-4DEA-924A-2648DB104C7B}" destId="{9E1EBA23-1508-45F7-8741-4329EE1D1E84}" srcOrd="4" destOrd="0" presId="urn:microsoft.com/office/officeart/2008/layout/LinedList"/>
    <dgm:cxn modelId="{AE1E7B7C-47B5-4C2F-9FBA-184C619C6119}" type="presParOf" srcId="{B96E437B-5A25-4DEA-924A-2648DB104C7B}" destId="{278952E9-785D-47D7-B193-799D4793FC65}" srcOrd="5" destOrd="0" presId="urn:microsoft.com/office/officeart/2008/layout/LinedList"/>
    <dgm:cxn modelId="{17320505-C7E4-4D3C-9609-E37055FF32EE}" type="presParOf" srcId="{278952E9-785D-47D7-B193-799D4793FC65}" destId="{920F6549-86D6-415B-B360-64BD47326849}" srcOrd="0" destOrd="0" presId="urn:microsoft.com/office/officeart/2008/layout/LinedList"/>
    <dgm:cxn modelId="{7EAFB229-0375-4AFB-B255-E0CA05F81779}" type="presParOf" srcId="{278952E9-785D-47D7-B193-799D4793FC65}" destId="{5EDAE0CC-E757-47DB-A2D4-6C98E483A5F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E1D70D9-CD9B-438E-85A2-EB707E1D035E}" type="doc">
      <dgm:prSet loTypeId="urn:microsoft.com/office/officeart/2005/8/layout/gear1" loCatId="process" qsTypeId="urn:microsoft.com/office/officeart/2005/8/quickstyle/3d3" qsCatId="3D" csTypeId="urn:microsoft.com/office/officeart/2005/8/colors/accent6_2" csCatId="accent6" phldr="1"/>
      <dgm:spPr/>
      <dgm:t>
        <a:bodyPr/>
        <a:lstStyle/>
        <a:p>
          <a:endParaRPr lang="de-DE"/>
        </a:p>
      </dgm:t>
    </dgm:pt>
    <dgm:pt modelId="{EFB4D8CE-F915-47FA-BD21-4E3CDC7565E8}">
      <dgm:prSet phldrT="[Text]" phldr="0" custT="1"/>
      <dgm:spPr>
        <a:solidFill>
          <a:schemeClr val="accent1">
            <a:lumMod val="20000"/>
            <a:lumOff val="80000"/>
          </a:schemeClr>
        </a:solidFill>
      </dgm:spPr>
      <dgm:t>
        <a:bodyPr/>
        <a:lstStyle/>
        <a:p>
          <a:r>
            <a:rPr lang="de-DE" sz="1050">
              <a:solidFill>
                <a:schemeClr val="tx1"/>
              </a:solidFill>
            </a:rPr>
            <a:t>Nationale zuständige Behörden </a:t>
          </a:r>
        </a:p>
      </dgm:t>
    </dgm:pt>
    <dgm:pt modelId="{F15D5FE2-FAE0-4E65-A477-AE0CAA153401}" type="parTrans" cxnId="{60081CD1-6636-494F-BB0C-6065315CBE3E}">
      <dgm:prSet/>
      <dgm:spPr/>
      <dgm:t>
        <a:bodyPr/>
        <a:lstStyle/>
        <a:p>
          <a:endParaRPr lang="de-DE"/>
        </a:p>
      </dgm:t>
    </dgm:pt>
    <dgm:pt modelId="{B0E27EDE-DA38-471F-8D41-2F84DF51F43D}" type="sibTrans" cxnId="{60081CD1-6636-494F-BB0C-6065315CBE3E}">
      <dgm:prSet/>
      <dgm:spPr/>
      <dgm:t>
        <a:bodyPr/>
        <a:lstStyle/>
        <a:p>
          <a:endParaRPr lang="de-DE"/>
        </a:p>
      </dgm:t>
    </dgm:pt>
    <dgm:pt modelId="{FD9E83E9-852E-44FA-BEB3-E33164EAFA89}">
      <dgm:prSet phldrT="[Text]" phldr="0" custT="1"/>
      <dgm:spPr>
        <a:solidFill>
          <a:schemeClr val="accent1">
            <a:lumMod val="20000"/>
            <a:lumOff val="80000"/>
          </a:schemeClr>
        </a:solidFill>
      </dgm:spPr>
      <dgm:t>
        <a:bodyPr/>
        <a:lstStyle/>
        <a:p>
          <a:r>
            <a:rPr lang="de-DE" sz="1050">
              <a:solidFill>
                <a:schemeClr val="tx1"/>
              </a:solidFill>
            </a:rPr>
            <a:t>Federführende Überwachungsbehörde</a:t>
          </a:r>
        </a:p>
      </dgm:t>
    </dgm:pt>
    <dgm:pt modelId="{AFB5C7D8-750F-4F06-A0F3-2C4778D954EF}" type="parTrans" cxnId="{06833A0E-BEAD-43EB-845C-A2FD36BBDB57}">
      <dgm:prSet/>
      <dgm:spPr/>
      <dgm:t>
        <a:bodyPr/>
        <a:lstStyle/>
        <a:p>
          <a:endParaRPr lang="de-DE"/>
        </a:p>
      </dgm:t>
    </dgm:pt>
    <dgm:pt modelId="{EF9DFB67-35BA-4AAE-86DF-9EE65E23ABB2}" type="sibTrans" cxnId="{06833A0E-BEAD-43EB-845C-A2FD36BBDB57}">
      <dgm:prSet/>
      <dgm:spPr/>
      <dgm:t>
        <a:bodyPr/>
        <a:lstStyle/>
        <a:p>
          <a:endParaRPr lang="de-DE"/>
        </a:p>
      </dgm:t>
    </dgm:pt>
    <dgm:pt modelId="{32B966B1-04DB-428B-9CE9-F5B9FE053A13}">
      <dgm:prSet phldrT="[Text]" phldr="0" custT="1"/>
      <dgm:spPr>
        <a:solidFill>
          <a:schemeClr val="accent1">
            <a:lumMod val="20000"/>
            <a:lumOff val="80000"/>
          </a:schemeClr>
        </a:solidFill>
      </dgm:spPr>
      <dgm:t>
        <a:bodyPr/>
        <a:lstStyle/>
        <a:p>
          <a:r>
            <a:rPr lang="de-DE" sz="1050">
              <a:solidFill>
                <a:schemeClr val="tx1"/>
              </a:solidFill>
            </a:rPr>
            <a:t>NIS2 Behörde</a:t>
          </a:r>
        </a:p>
      </dgm:t>
    </dgm:pt>
    <dgm:pt modelId="{E8F9810C-BD56-4C47-8CEF-CAFB9E6B02CC}" type="parTrans" cxnId="{B12655FD-3B0A-4DA9-B6D2-5947303540C2}">
      <dgm:prSet/>
      <dgm:spPr/>
      <dgm:t>
        <a:bodyPr/>
        <a:lstStyle/>
        <a:p>
          <a:endParaRPr lang="de-DE"/>
        </a:p>
      </dgm:t>
    </dgm:pt>
    <dgm:pt modelId="{F13AAF22-07B0-4E46-BCD8-523B9772B1D5}" type="sibTrans" cxnId="{B12655FD-3B0A-4DA9-B6D2-5947303540C2}">
      <dgm:prSet/>
      <dgm:spPr/>
      <dgm:t>
        <a:bodyPr/>
        <a:lstStyle/>
        <a:p>
          <a:endParaRPr lang="de-DE"/>
        </a:p>
      </dgm:t>
    </dgm:pt>
    <dgm:pt modelId="{6E85DAFC-F135-4512-99B5-A8FD582D7F4E}" type="pres">
      <dgm:prSet presAssocID="{2E1D70D9-CD9B-438E-85A2-EB707E1D035E}" presName="composite" presStyleCnt="0">
        <dgm:presLayoutVars>
          <dgm:chMax val="3"/>
          <dgm:animLvl val="lvl"/>
          <dgm:resizeHandles val="exact"/>
        </dgm:presLayoutVars>
      </dgm:prSet>
      <dgm:spPr/>
    </dgm:pt>
    <dgm:pt modelId="{B4FA9787-2B13-4909-8F15-BBCF0281C015}" type="pres">
      <dgm:prSet presAssocID="{EFB4D8CE-F915-47FA-BD21-4E3CDC7565E8}" presName="gear1" presStyleLbl="node1" presStyleIdx="0" presStyleCnt="3">
        <dgm:presLayoutVars>
          <dgm:chMax val="1"/>
          <dgm:bulletEnabled val="1"/>
        </dgm:presLayoutVars>
      </dgm:prSet>
      <dgm:spPr/>
    </dgm:pt>
    <dgm:pt modelId="{1D864553-CE8E-4FFE-8DA7-BEA7A1D473DE}" type="pres">
      <dgm:prSet presAssocID="{EFB4D8CE-F915-47FA-BD21-4E3CDC7565E8}" presName="gear1srcNode" presStyleLbl="node1" presStyleIdx="0" presStyleCnt="3"/>
      <dgm:spPr/>
    </dgm:pt>
    <dgm:pt modelId="{9FFE4D99-98B8-45CE-A6DD-B417886EA0FD}" type="pres">
      <dgm:prSet presAssocID="{EFB4D8CE-F915-47FA-BD21-4E3CDC7565E8}" presName="gear1dstNode" presStyleLbl="node1" presStyleIdx="0" presStyleCnt="3"/>
      <dgm:spPr/>
    </dgm:pt>
    <dgm:pt modelId="{353420A8-E9C8-4B1E-A626-1161299EEC19}" type="pres">
      <dgm:prSet presAssocID="{32B966B1-04DB-428B-9CE9-F5B9FE053A13}" presName="gear2" presStyleLbl="node1" presStyleIdx="1" presStyleCnt="3">
        <dgm:presLayoutVars>
          <dgm:chMax val="1"/>
          <dgm:bulletEnabled val="1"/>
        </dgm:presLayoutVars>
      </dgm:prSet>
      <dgm:spPr/>
    </dgm:pt>
    <dgm:pt modelId="{331CF153-A90B-44D6-94BD-8A0E0EDB3B9F}" type="pres">
      <dgm:prSet presAssocID="{32B966B1-04DB-428B-9CE9-F5B9FE053A13}" presName="gear2srcNode" presStyleLbl="node1" presStyleIdx="1" presStyleCnt="3"/>
      <dgm:spPr/>
    </dgm:pt>
    <dgm:pt modelId="{6EE37228-DC6E-4401-87F5-BC9D77B081D8}" type="pres">
      <dgm:prSet presAssocID="{32B966B1-04DB-428B-9CE9-F5B9FE053A13}" presName="gear2dstNode" presStyleLbl="node1" presStyleIdx="1" presStyleCnt="3"/>
      <dgm:spPr/>
    </dgm:pt>
    <dgm:pt modelId="{C7B58D69-5DF6-4C84-B11D-B1355E00A4E3}" type="pres">
      <dgm:prSet presAssocID="{FD9E83E9-852E-44FA-BEB3-E33164EAFA89}" presName="gear3" presStyleLbl="node1" presStyleIdx="2" presStyleCnt="3" custLinFactNeighborX="518"/>
      <dgm:spPr/>
    </dgm:pt>
    <dgm:pt modelId="{0E4984F5-3ABF-4FDB-B812-B759F445B888}" type="pres">
      <dgm:prSet presAssocID="{FD9E83E9-852E-44FA-BEB3-E33164EAFA89}" presName="gear3tx" presStyleLbl="node1" presStyleIdx="2" presStyleCnt="3">
        <dgm:presLayoutVars>
          <dgm:chMax val="1"/>
          <dgm:bulletEnabled val="1"/>
        </dgm:presLayoutVars>
      </dgm:prSet>
      <dgm:spPr/>
    </dgm:pt>
    <dgm:pt modelId="{37D4FEB2-621A-400F-B454-6F5B2CC02167}" type="pres">
      <dgm:prSet presAssocID="{FD9E83E9-852E-44FA-BEB3-E33164EAFA89}" presName="gear3srcNode" presStyleLbl="node1" presStyleIdx="2" presStyleCnt="3"/>
      <dgm:spPr/>
    </dgm:pt>
    <dgm:pt modelId="{7E51A127-B9B0-492A-954B-B4C43489CD28}" type="pres">
      <dgm:prSet presAssocID="{FD9E83E9-852E-44FA-BEB3-E33164EAFA89}" presName="gear3dstNode" presStyleLbl="node1" presStyleIdx="2" presStyleCnt="3"/>
      <dgm:spPr/>
    </dgm:pt>
    <dgm:pt modelId="{DCFB366A-F6F5-40D9-B070-AC8E71F86CEB}" type="pres">
      <dgm:prSet presAssocID="{B0E27EDE-DA38-471F-8D41-2F84DF51F43D}" presName="connector1" presStyleLbl="sibTrans2D1" presStyleIdx="0" presStyleCnt="3"/>
      <dgm:spPr/>
    </dgm:pt>
    <dgm:pt modelId="{91977653-441F-401C-85CC-A2A167F26D74}" type="pres">
      <dgm:prSet presAssocID="{F13AAF22-07B0-4E46-BCD8-523B9772B1D5}" presName="connector2" presStyleLbl="sibTrans2D1" presStyleIdx="1" presStyleCnt="3"/>
      <dgm:spPr/>
    </dgm:pt>
    <dgm:pt modelId="{99D2D1F5-DCAA-4092-80F3-5545EB04C1CD}" type="pres">
      <dgm:prSet presAssocID="{EF9DFB67-35BA-4AAE-86DF-9EE65E23ABB2}" presName="connector3" presStyleLbl="sibTrans2D1" presStyleIdx="2" presStyleCnt="3"/>
      <dgm:spPr/>
    </dgm:pt>
  </dgm:ptLst>
  <dgm:cxnLst>
    <dgm:cxn modelId="{06833A0E-BEAD-43EB-845C-A2FD36BBDB57}" srcId="{2E1D70D9-CD9B-438E-85A2-EB707E1D035E}" destId="{FD9E83E9-852E-44FA-BEB3-E33164EAFA89}" srcOrd="2" destOrd="0" parTransId="{AFB5C7D8-750F-4F06-A0F3-2C4778D954EF}" sibTransId="{EF9DFB67-35BA-4AAE-86DF-9EE65E23ABB2}"/>
    <dgm:cxn modelId="{E7169C17-389A-4DF5-B5E0-CC2EA0C5F7AB}" type="presOf" srcId="{B0E27EDE-DA38-471F-8D41-2F84DF51F43D}" destId="{DCFB366A-F6F5-40D9-B070-AC8E71F86CEB}" srcOrd="0" destOrd="0" presId="urn:microsoft.com/office/officeart/2005/8/layout/gear1"/>
    <dgm:cxn modelId="{DA0CF81E-2A10-42D4-9189-9B5A4A36085A}" type="presOf" srcId="{32B966B1-04DB-428B-9CE9-F5B9FE053A13}" destId="{353420A8-E9C8-4B1E-A626-1161299EEC19}" srcOrd="0" destOrd="0" presId="urn:microsoft.com/office/officeart/2005/8/layout/gear1"/>
    <dgm:cxn modelId="{5A16BE22-C7D5-4E5C-913F-1CBECF05F113}" type="presOf" srcId="{FD9E83E9-852E-44FA-BEB3-E33164EAFA89}" destId="{7E51A127-B9B0-492A-954B-B4C43489CD28}" srcOrd="3" destOrd="0" presId="urn:microsoft.com/office/officeart/2005/8/layout/gear1"/>
    <dgm:cxn modelId="{0CAB9829-C609-4C81-9B95-B4236FCE8265}" type="presOf" srcId="{EFB4D8CE-F915-47FA-BD21-4E3CDC7565E8}" destId="{9FFE4D99-98B8-45CE-A6DD-B417886EA0FD}" srcOrd="2" destOrd="0" presId="urn:microsoft.com/office/officeart/2005/8/layout/gear1"/>
    <dgm:cxn modelId="{17031B38-F717-455C-B894-8ECAB8497DFE}" type="presOf" srcId="{2E1D70D9-CD9B-438E-85A2-EB707E1D035E}" destId="{6E85DAFC-F135-4512-99B5-A8FD582D7F4E}" srcOrd="0" destOrd="0" presId="urn:microsoft.com/office/officeart/2005/8/layout/gear1"/>
    <dgm:cxn modelId="{5C80F560-AF07-43AA-9C7F-5AA81FB25CCE}" type="presOf" srcId="{FD9E83E9-852E-44FA-BEB3-E33164EAFA89}" destId="{0E4984F5-3ABF-4FDB-B812-B759F445B888}" srcOrd="1" destOrd="0" presId="urn:microsoft.com/office/officeart/2005/8/layout/gear1"/>
    <dgm:cxn modelId="{43085B69-4C35-4210-931B-8B8366AC01A8}" type="presOf" srcId="{FD9E83E9-852E-44FA-BEB3-E33164EAFA89}" destId="{C7B58D69-5DF6-4C84-B11D-B1355E00A4E3}" srcOrd="0" destOrd="0" presId="urn:microsoft.com/office/officeart/2005/8/layout/gear1"/>
    <dgm:cxn modelId="{FB77134F-0BB4-464D-B721-968AB8F3BD85}" type="presOf" srcId="{FD9E83E9-852E-44FA-BEB3-E33164EAFA89}" destId="{37D4FEB2-621A-400F-B454-6F5B2CC02167}" srcOrd="2" destOrd="0" presId="urn:microsoft.com/office/officeart/2005/8/layout/gear1"/>
    <dgm:cxn modelId="{CC0AF650-CDC4-443B-AC8D-CAE40BF28616}" type="presOf" srcId="{EFB4D8CE-F915-47FA-BD21-4E3CDC7565E8}" destId="{1D864553-CE8E-4FFE-8DA7-BEA7A1D473DE}" srcOrd="1" destOrd="0" presId="urn:microsoft.com/office/officeart/2005/8/layout/gear1"/>
    <dgm:cxn modelId="{69425782-DF1B-466B-A518-063398B524B8}" type="presOf" srcId="{EFB4D8CE-F915-47FA-BD21-4E3CDC7565E8}" destId="{B4FA9787-2B13-4909-8F15-BBCF0281C015}" srcOrd="0" destOrd="0" presId="urn:microsoft.com/office/officeart/2005/8/layout/gear1"/>
    <dgm:cxn modelId="{E53778A0-2E70-4240-9CD3-7E81AA1BD420}" type="presOf" srcId="{EF9DFB67-35BA-4AAE-86DF-9EE65E23ABB2}" destId="{99D2D1F5-DCAA-4092-80F3-5545EB04C1CD}" srcOrd="0" destOrd="0" presId="urn:microsoft.com/office/officeart/2005/8/layout/gear1"/>
    <dgm:cxn modelId="{7BC94ACA-DBF7-4A33-842A-3D72650E6B1B}" type="presOf" srcId="{32B966B1-04DB-428B-9CE9-F5B9FE053A13}" destId="{6EE37228-DC6E-4401-87F5-BC9D77B081D8}" srcOrd="2" destOrd="0" presId="urn:microsoft.com/office/officeart/2005/8/layout/gear1"/>
    <dgm:cxn modelId="{60081CD1-6636-494F-BB0C-6065315CBE3E}" srcId="{2E1D70D9-CD9B-438E-85A2-EB707E1D035E}" destId="{EFB4D8CE-F915-47FA-BD21-4E3CDC7565E8}" srcOrd="0" destOrd="0" parTransId="{F15D5FE2-FAE0-4E65-A477-AE0CAA153401}" sibTransId="{B0E27EDE-DA38-471F-8D41-2F84DF51F43D}"/>
    <dgm:cxn modelId="{A07439D2-5E74-4E0B-A8C4-75C486B3D68F}" type="presOf" srcId="{F13AAF22-07B0-4E46-BCD8-523B9772B1D5}" destId="{91977653-441F-401C-85CC-A2A167F26D74}" srcOrd="0" destOrd="0" presId="urn:microsoft.com/office/officeart/2005/8/layout/gear1"/>
    <dgm:cxn modelId="{E13A98EE-3C61-4554-8A85-C64A5E4609EC}" type="presOf" srcId="{32B966B1-04DB-428B-9CE9-F5B9FE053A13}" destId="{331CF153-A90B-44D6-94BD-8A0E0EDB3B9F}" srcOrd="1" destOrd="0" presId="urn:microsoft.com/office/officeart/2005/8/layout/gear1"/>
    <dgm:cxn modelId="{B12655FD-3B0A-4DA9-B6D2-5947303540C2}" srcId="{2E1D70D9-CD9B-438E-85A2-EB707E1D035E}" destId="{32B966B1-04DB-428B-9CE9-F5B9FE053A13}" srcOrd="1" destOrd="0" parTransId="{E8F9810C-BD56-4C47-8CEF-CAFB9E6B02CC}" sibTransId="{F13AAF22-07B0-4E46-BCD8-523B9772B1D5}"/>
    <dgm:cxn modelId="{BDD10800-5257-4D06-8157-3D8D48ED3DF0}" type="presParOf" srcId="{6E85DAFC-F135-4512-99B5-A8FD582D7F4E}" destId="{B4FA9787-2B13-4909-8F15-BBCF0281C015}" srcOrd="0" destOrd="0" presId="urn:microsoft.com/office/officeart/2005/8/layout/gear1"/>
    <dgm:cxn modelId="{A2F73829-9134-4E02-B426-D58C8FE7EF3A}" type="presParOf" srcId="{6E85DAFC-F135-4512-99B5-A8FD582D7F4E}" destId="{1D864553-CE8E-4FFE-8DA7-BEA7A1D473DE}" srcOrd="1" destOrd="0" presId="urn:microsoft.com/office/officeart/2005/8/layout/gear1"/>
    <dgm:cxn modelId="{8C29A1C5-DD59-42B1-BFCE-73F6AD838EE4}" type="presParOf" srcId="{6E85DAFC-F135-4512-99B5-A8FD582D7F4E}" destId="{9FFE4D99-98B8-45CE-A6DD-B417886EA0FD}" srcOrd="2" destOrd="0" presId="urn:microsoft.com/office/officeart/2005/8/layout/gear1"/>
    <dgm:cxn modelId="{9D9215F7-7EE5-4F78-8BCE-B4B1F88F2999}" type="presParOf" srcId="{6E85DAFC-F135-4512-99B5-A8FD582D7F4E}" destId="{353420A8-E9C8-4B1E-A626-1161299EEC19}" srcOrd="3" destOrd="0" presId="urn:microsoft.com/office/officeart/2005/8/layout/gear1"/>
    <dgm:cxn modelId="{9A12E5B8-74CF-4E5D-805F-C98ABD6C8679}" type="presParOf" srcId="{6E85DAFC-F135-4512-99B5-A8FD582D7F4E}" destId="{331CF153-A90B-44D6-94BD-8A0E0EDB3B9F}" srcOrd="4" destOrd="0" presId="urn:microsoft.com/office/officeart/2005/8/layout/gear1"/>
    <dgm:cxn modelId="{37B779E0-60BD-4B61-9BF2-DFF8ED546453}" type="presParOf" srcId="{6E85DAFC-F135-4512-99B5-A8FD582D7F4E}" destId="{6EE37228-DC6E-4401-87F5-BC9D77B081D8}" srcOrd="5" destOrd="0" presId="urn:microsoft.com/office/officeart/2005/8/layout/gear1"/>
    <dgm:cxn modelId="{CB125D73-9F05-4557-BF48-A8E3CB75B375}" type="presParOf" srcId="{6E85DAFC-F135-4512-99B5-A8FD582D7F4E}" destId="{C7B58D69-5DF6-4C84-B11D-B1355E00A4E3}" srcOrd="6" destOrd="0" presId="urn:microsoft.com/office/officeart/2005/8/layout/gear1"/>
    <dgm:cxn modelId="{3F8F82B9-D062-4512-9179-ED5C23E0716C}" type="presParOf" srcId="{6E85DAFC-F135-4512-99B5-A8FD582D7F4E}" destId="{0E4984F5-3ABF-4FDB-B812-B759F445B888}" srcOrd="7" destOrd="0" presId="urn:microsoft.com/office/officeart/2005/8/layout/gear1"/>
    <dgm:cxn modelId="{D252E6D4-45E3-458F-8077-1A52ADE501AD}" type="presParOf" srcId="{6E85DAFC-F135-4512-99B5-A8FD582D7F4E}" destId="{37D4FEB2-621A-400F-B454-6F5B2CC02167}" srcOrd="8" destOrd="0" presId="urn:microsoft.com/office/officeart/2005/8/layout/gear1"/>
    <dgm:cxn modelId="{E221A509-4384-468C-AA2C-907A877DD00E}" type="presParOf" srcId="{6E85DAFC-F135-4512-99B5-A8FD582D7F4E}" destId="{7E51A127-B9B0-492A-954B-B4C43489CD28}" srcOrd="9" destOrd="0" presId="urn:microsoft.com/office/officeart/2005/8/layout/gear1"/>
    <dgm:cxn modelId="{796CCE4D-E502-4E94-9422-23E85FD0F286}" type="presParOf" srcId="{6E85DAFC-F135-4512-99B5-A8FD582D7F4E}" destId="{DCFB366A-F6F5-40D9-B070-AC8E71F86CEB}" srcOrd="10" destOrd="0" presId="urn:microsoft.com/office/officeart/2005/8/layout/gear1"/>
    <dgm:cxn modelId="{3D65973A-5B8E-4D93-89BF-47D17610E277}" type="presParOf" srcId="{6E85DAFC-F135-4512-99B5-A8FD582D7F4E}" destId="{91977653-441F-401C-85CC-A2A167F26D74}" srcOrd="11" destOrd="0" presId="urn:microsoft.com/office/officeart/2005/8/layout/gear1"/>
    <dgm:cxn modelId="{201012BB-854A-4727-B1A9-875C9AAE4CC1}" type="presParOf" srcId="{6E85DAFC-F135-4512-99B5-A8FD582D7F4E}" destId="{99D2D1F5-DCAA-4092-80F3-5545EB04C1CD}"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D91649A-ED56-4BB4-ACDC-17AD0CD621F5}" type="doc">
      <dgm:prSet loTypeId="urn:microsoft.com/office/officeart/2005/8/layout/chevron2" loCatId="list" qsTypeId="urn:microsoft.com/office/officeart/2005/8/quickstyle/3d3" qsCatId="3D" csTypeId="urn:microsoft.com/office/officeart/2005/8/colors/accent6_3" csCatId="accent6" phldr="1"/>
      <dgm:spPr/>
      <dgm:t>
        <a:bodyPr/>
        <a:lstStyle/>
        <a:p>
          <a:endParaRPr lang="de-DE"/>
        </a:p>
      </dgm:t>
    </dgm:pt>
    <dgm:pt modelId="{6273B8C2-0A30-4000-AFA5-ADAFE00D2FF5}">
      <dgm:prSet phldrT="[Text]" phldr="0"/>
      <dgm:spPr>
        <a:solidFill>
          <a:schemeClr val="accent1">
            <a:lumMod val="20000"/>
            <a:lumOff val="80000"/>
          </a:schemeClr>
        </a:solidFill>
      </dgm:spPr>
      <dgm:t>
        <a:bodyPr/>
        <a:lstStyle/>
        <a:p>
          <a:r>
            <a:rPr lang="de-DE">
              <a:solidFill>
                <a:schemeClr val="tx1"/>
              </a:solidFill>
            </a:rPr>
            <a:t>Informationsaustausch</a:t>
          </a:r>
        </a:p>
      </dgm:t>
    </dgm:pt>
    <dgm:pt modelId="{531B487F-EE8C-450A-8C6E-092EDF8C1C5C}" type="parTrans" cxnId="{223CDC95-F8F8-45BF-8EF6-9DB934F8F220}">
      <dgm:prSet/>
      <dgm:spPr/>
      <dgm:t>
        <a:bodyPr/>
        <a:lstStyle/>
        <a:p>
          <a:endParaRPr lang="de-DE"/>
        </a:p>
      </dgm:t>
    </dgm:pt>
    <dgm:pt modelId="{C6425DB1-CDF3-4A33-B33F-3D65F8C2A4F4}" type="sibTrans" cxnId="{223CDC95-F8F8-45BF-8EF6-9DB934F8F220}">
      <dgm:prSet/>
      <dgm:spPr/>
      <dgm:t>
        <a:bodyPr/>
        <a:lstStyle/>
        <a:p>
          <a:endParaRPr lang="de-DE"/>
        </a:p>
      </dgm:t>
    </dgm:pt>
    <dgm:pt modelId="{F2684535-B54A-422E-A981-E19D93771301}">
      <dgm:prSet phldrT="[Text]" phldr="0" custT="1"/>
      <dgm:spPr/>
      <dgm:t>
        <a:bodyPr/>
        <a:lstStyle/>
        <a:p>
          <a:pPr marL="171450" lvl="1" indent="-171450" algn="l" defTabSz="711200">
            <a:lnSpc>
              <a:spcPct val="90000"/>
            </a:lnSpc>
            <a:spcBef>
              <a:spcPct val="0"/>
            </a:spcBef>
            <a:spcAft>
              <a:spcPct val="15000"/>
            </a:spcAft>
            <a:buClr>
              <a:srgbClr val="EC6600"/>
            </a:buClr>
            <a:buFont typeface="Wingdings" panose="05000000000000000000" pitchFamily="2" charset="2"/>
            <a:buChar char="§"/>
          </a:pPr>
          <a:r>
            <a:rPr lang="de-DE" sz="1600" kern="1200">
              <a:latin typeface="Source Sans Pro"/>
              <a:ea typeface="+mn-ea"/>
              <a:cs typeface="+mn-cs"/>
            </a:rPr>
            <a:t>Übermittlung relevanter Informationen zum Stand der Überwachung an Nationale Aufsichtsbehörden</a:t>
          </a:r>
        </a:p>
      </dgm:t>
    </dgm:pt>
    <dgm:pt modelId="{D410A81D-ACB4-4FAE-99A6-97219834833A}" type="parTrans" cxnId="{1C31EEE9-3B3E-422A-A23F-024013D88654}">
      <dgm:prSet/>
      <dgm:spPr/>
      <dgm:t>
        <a:bodyPr/>
        <a:lstStyle/>
        <a:p>
          <a:endParaRPr lang="de-DE"/>
        </a:p>
      </dgm:t>
    </dgm:pt>
    <dgm:pt modelId="{A41FBD72-2D97-4748-8DEE-670C3933B49A}" type="sibTrans" cxnId="{1C31EEE9-3B3E-422A-A23F-024013D88654}">
      <dgm:prSet/>
      <dgm:spPr/>
      <dgm:t>
        <a:bodyPr/>
        <a:lstStyle/>
        <a:p>
          <a:endParaRPr lang="de-DE"/>
        </a:p>
      </dgm:t>
    </dgm:pt>
    <dgm:pt modelId="{2165110C-3214-4C39-9809-DF8683A2BEE7}">
      <dgm:prSet phldrT="[Text]" phldr="0" custT="1"/>
      <dgm:spPr/>
      <dgm:t>
        <a:bodyPr/>
        <a:lstStyle/>
        <a:p>
          <a:pPr marL="171450" lvl="1" indent="-171450" algn="l" defTabSz="711200">
            <a:lnSpc>
              <a:spcPct val="90000"/>
            </a:lnSpc>
            <a:spcBef>
              <a:spcPct val="0"/>
            </a:spcBef>
            <a:spcAft>
              <a:spcPct val="15000"/>
            </a:spcAft>
            <a:buClr>
              <a:srgbClr val="EC6600"/>
            </a:buClr>
            <a:buFont typeface="Wingdings" panose="05000000000000000000" pitchFamily="2" charset="2"/>
            <a:buChar char="§"/>
          </a:pPr>
          <a:r>
            <a:rPr lang="de-DE" sz="1600" kern="1200">
              <a:latin typeface="Source Sans Pro"/>
              <a:ea typeface="+mn-ea"/>
              <a:cs typeface="+mn-cs"/>
            </a:rPr>
            <a:t>Risikohinweise an Finanzunternehmen bei mangelnder Kooperation der CTPPs bzw. nicht umgesetzter Folgemaßnahmen</a:t>
          </a:r>
        </a:p>
      </dgm:t>
    </dgm:pt>
    <dgm:pt modelId="{17414513-0CCA-47BF-8D43-6B09E8DD2186}" type="parTrans" cxnId="{8776D7A5-85A7-4ACF-9C1B-B47533A310B2}">
      <dgm:prSet/>
      <dgm:spPr/>
      <dgm:t>
        <a:bodyPr/>
        <a:lstStyle/>
        <a:p>
          <a:endParaRPr lang="de-DE"/>
        </a:p>
      </dgm:t>
    </dgm:pt>
    <dgm:pt modelId="{EE3E4748-0B62-4A6D-AB00-BA06F07E63F4}" type="sibTrans" cxnId="{8776D7A5-85A7-4ACF-9C1B-B47533A310B2}">
      <dgm:prSet/>
      <dgm:spPr/>
      <dgm:t>
        <a:bodyPr/>
        <a:lstStyle/>
        <a:p>
          <a:endParaRPr lang="de-DE"/>
        </a:p>
      </dgm:t>
    </dgm:pt>
    <dgm:pt modelId="{41F0C38B-4C8D-47DE-A650-2E1F882B0214}">
      <dgm:prSet phldrT="[Text]" phldr="0"/>
      <dgm:spPr>
        <a:solidFill>
          <a:schemeClr val="accent1">
            <a:lumMod val="20000"/>
            <a:lumOff val="80000"/>
          </a:schemeClr>
        </a:solidFill>
      </dgm:spPr>
      <dgm:t>
        <a:bodyPr/>
        <a:lstStyle/>
        <a:p>
          <a:r>
            <a:rPr lang="de-DE">
              <a:solidFill>
                <a:schemeClr val="tx1"/>
              </a:solidFill>
            </a:rPr>
            <a:t>Risikobewertung</a:t>
          </a:r>
        </a:p>
      </dgm:t>
    </dgm:pt>
    <dgm:pt modelId="{A92BD351-B118-483E-8B32-CA54B95B0ABD}" type="parTrans" cxnId="{81975795-5FB4-41B5-BF4A-25879D61F90B}">
      <dgm:prSet/>
      <dgm:spPr/>
      <dgm:t>
        <a:bodyPr/>
        <a:lstStyle/>
        <a:p>
          <a:endParaRPr lang="de-DE"/>
        </a:p>
      </dgm:t>
    </dgm:pt>
    <dgm:pt modelId="{913CC22B-2075-40FA-96D5-F2FA6C54DA29}" type="sibTrans" cxnId="{81975795-5FB4-41B5-BF4A-25879D61F90B}">
      <dgm:prSet/>
      <dgm:spPr/>
      <dgm:t>
        <a:bodyPr/>
        <a:lstStyle/>
        <a:p>
          <a:endParaRPr lang="de-DE"/>
        </a:p>
      </dgm:t>
    </dgm:pt>
    <dgm:pt modelId="{7A4B3543-BC58-460D-B360-928BBA112D1D}">
      <dgm:prSet phldrT="[Text]" phldr="0" custT="1"/>
      <dgm:spPr/>
      <dgm:t>
        <a:bodyPr/>
        <a:lstStyle/>
        <a:p>
          <a:pPr>
            <a:buClr>
              <a:schemeClr val="accent1"/>
            </a:buClr>
            <a:buFont typeface="Wingdings" panose="05000000000000000000" pitchFamily="2" charset="2"/>
            <a:buChar char="§"/>
          </a:pPr>
          <a:r>
            <a:rPr lang="de-DE" sz="1600">
              <a:latin typeface="Source Sans Pro"/>
              <a:ea typeface="Source Sans Pro"/>
            </a:rPr>
            <a:t>Ggf. Aufforderung zur Stellungnahme durch FMA</a:t>
          </a:r>
        </a:p>
      </dgm:t>
    </dgm:pt>
    <dgm:pt modelId="{08F9D633-62E5-4698-8945-866AB1AA3D39}" type="parTrans" cxnId="{EC764724-CCEB-47A0-A370-1DAD0B7A5532}">
      <dgm:prSet/>
      <dgm:spPr/>
      <dgm:t>
        <a:bodyPr/>
        <a:lstStyle/>
        <a:p>
          <a:endParaRPr lang="de-DE"/>
        </a:p>
      </dgm:t>
    </dgm:pt>
    <dgm:pt modelId="{C89C64EB-857D-4596-A400-765E3B0756C9}" type="sibTrans" cxnId="{EC764724-CCEB-47A0-A370-1DAD0B7A5532}">
      <dgm:prSet/>
      <dgm:spPr/>
      <dgm:t>
        <a:bodyPr/>
        <a:lstStyle/>
        <a:p>
          <a:endParaRPr lang="de-DE"/>
        </a:p>
      </dgm:t>
    </dgm:pt>
    <dgm:pt modelId="{142342E1-6F00-4E2D-9A78-9B306532045E}">
      <dgm:prSet phldrT="[Text]" phldr="0" custT="1"/>
      <dgm:spPr/>
      <dgm:t>
        <a:bodyPr/>
        <a:lstStyle/>
        <a:p>
          <a:pPr>
            <a:buClr>
              <a:schemeClr val="accent1"/>
            </a:buClr>
            <a:buFont typeface="Wingdings" panose="05000000000000000000" pitchFamily="2" charset="2"/>
            <a:buChar char="§"/>
          </a:pPr>
          <a:r>
            <a:rPr lang="de-DE" sz="1600">
              <a:latin typeface="Source Sans Pro"/>
              <a:ea typeface="Source Sans Pro"/>
            </a:rPr>
            <a:t>Auf Anfrage informieren nationale Aufsichtsbehörden die federführende Überwachungsbehörde über Risikobewertung und Maßnahmensetzungen</a:t>
          </a:r>
        </a:p>
      </dgm:t>
    </dgm:pt>
    <dgm:pt modelId="{622A3FE0-6EBC-4F45-9193-C3591EE79E56}" type="parTrans" cxnId="{EB2981F6-E19E-4DB5-B9DF-C74D07832D80}">
      <dgm:prSet/>
      <dgm:spPr/>
      <dgm:t>
        <a:bodyPr/>
        <a:lstStyle/>
        <a:p>
          <a:endParaRPr lang="de-DE"/>
        </a:p>
      </dgm:t>
    </dgm:pt>
    <dgm:pt modelId="{666B013D-AB0E-4D82-BF66-A6AB37F8EE0F}" type="sibTrans" cxnId="{EB2981F6-E19E-4DB5-B9DF-C74D07832D80}">
      <dgm:prSet/>
      <dgm:spPr/>
      <dgm:t>
        <a:bodyPr/>
        <a:lstStyle/>
        <a:p>
          <a:endParaRPr lang="de-DE"/>
        </a:p>
      </dgm:t>
    </dgm:pt>
    <dgm:pt modelId="{CA3C09B9-B774-4681-B560-41542128F16A}">
      <dgm:prSet phldrT="[Text]" phldr="0"/>
      <dgm:spPr>
        <a:solidFill>
          <a:schemeClr val="accent1">
            <a:lumMod val="20000"/>
            <a:lumOff val="80000"/>
          </a:schemeClr>
        </a:solidFill>
      </dgm:spPr>
      <dgm:t>
        <a:bodyPr/>
        <a:lstStyle/>
        <a:p>
          <a:r>
            <a:rPr lang="de-DE">
              <a:solidFill>
                <a:schemeClr val="tx1"/>
              </a:solidFill>
            </a:rPr>
            <a:t>Rechtsdurchsetzungs-möglichkeit</a:t>
          </a:r>
          <a:br>
            <a:rPr lang="de-DE">
              <a:solidFill>
                <a:schemeClr val="tx1"/>
              </a:solidFill>
            </a:rPr>
          </a:br>
          <a:r>
            <a:rPr lang="de-DE">
              <a:solidFill>
                <a:schemeClr val="tx1"/>
              </a:solidFill>
            </a:rPr>
            <a:t>durch FMA </a:t>
          </a:r>
        </a:p>
      </dgm:t>
    </dgm:pt>
    <dgm:pt modelId="{7369EC50-B94C-412C-AC4B-93CDCB7C79F6}" type="parTrans" cxnId="{830117DB-684E-46E2-BA59-F029FBD54A7B}">
      <dgm:prSet/>
      <dgm:spPr/>
      <dgm:t>
        <a:bodyPr/>
        <a:lstStyle/>
        <a:p>
          <a:endParaRPr lang="de-DE"/>
        </a:p>
      </dgm:t>
    </dgm:pt>
    <dgm:pt modelId="{A80FB539-64CA-463F-81E6-215C3768C4EA}" type="sibTrans" cxnId="{830117DB-684E-46E2-BA59-F029FBD54A7B}">
      <dgm:prSet/>
      <dgm:spPr/>
      <dgm:t>
        <a:bodyPr/>
        <a:lstStyle/>
        <a:p>
          <a:endParaRPr lang="de-DE"/>
        </a:p>
      </dgm:t>
    </dgm:pt>
    <dgm:pt modelId="{83F2D5F5-487C-4E25-8F44-B647E54BD637}">
      <dgm:prSet phldrT="[Text]" phldr="0" custT="1"/>
      <dgm:spPr/>
      <dgm:t>
        <a:bodyPr/>
        <a:lstStyle/>
        <a:p>
          <a:pPr>
            <a:buClr>
              <a:schemeClr val="accent1"/>
            </a:buClr>
            <a:buFont typeface="Wingdings" panose="05000000000000000000" pitchFamily="2" charset="2"/>
            <a:buChar char="§"/>
          </a:pPr>
          <a:r>
            <a:rPr lang="de-DE" sz="1600" kern="1200">
              <a:latin typeface="Source Sans Pro"/>
              <a:ea typeface="+mn-ea"/>
              <a:cs typeface="+mn-cs"/>
            </a:rPr>
            <a:t>Änderung von Verträgen mit CTPPs</a:t>
          </a:r>
        </a:p>
      </dgm:t>
    </dgm:pt>
    <dgm:pt modelId="{FF413F5E-F925-4DB1-8DF9-52EE4703784A}" type="parTrans" cxnId="{6B63524F-6FE7-46C5-877B-AB42BC07302B}">
      <dgm:prSet/>
      <dgm:spPr/>
      <dgm:t>
        <a:bodyPr/>
        <a:lstStyle/>
        <a:p>
          <a:endParaRPr lang="de-DE"/>
        </a:p>
      </dgm:t>
    </dgm:pt>
    <dgm:pt modelId="{AE3179A9-A75B-4CD3-BB10-F3B64F02217E}" type="sibTrans" cxnId="{6B63524F-6FE7-46C5-877B-AB42BC07302B}">
      <dgm:prSet/>
      <dgm:spPr/>
      <dgm:t>
        <a:bodyPr/>
        <a:lstStyle/>
        <a:p>
          <a:endParaRPr lang="de-DE"/>
        </a:p>
      </dgm:t>
    </dgm:pt>
    <dgm:pt modelId="{9144BBAA-D8AE-461B-B067-31A745378DD3}">
      <dgm:prSet phldrT="[Text]" phldr="0" custT="1"/>
      <dgm:spPr/>
      <dgm:t>
        <a:bodyPr/>
        <a:lstStyle/>
        <a:p>
          <a:pPr>
            <a:buClr>
              <a:schemeClr val="accent1"/>
            </a:buClr>
            <a:buFont typeface="Wingdings" panose="05000000000000000000" pitchFamily="2" charset="2"/>
            <a:buChar char="§"/>
          </a:pPr>
          <a:r>
            <a:rPr lang="de-DE" sz="1600" kern="1200">
              <a:latin typeface="Source Sans Pro"/>
              <a:ea typeface="+mn-ea"/>
              <a:cs typeface="+mn-cs"/>
            </a:rPr>
            <a:t>Untersagung von vertraglichen Vereinbarungen mit CTPP</a:t>
          </a:r>
        </a:p>
      </dgm:t>
    </dgm:pt>
    <dgm:pt modelId="{A726DA10-5586-467B-A6A7-EEC3174D0AF8}" type="parTrans" cxnId="{BA0CA6E5-E70E-489B-8870-92EDEF0F8C2B}">
      <dgm:prSet/>
      <dgm:spPr/>
      <dgm:t>
        <a:bodyPr/>
        <a:lstStyle/>
        <a:p>
          <a:endParaRPr lang="de-DE"/>
        </a:p>
      </dgm:t>
    </dgm:pt>
    <dgm:pt modelId="{94717740-B804-4D79-8D7B-1A7D31DD3973}" type="sibTrans" cxnId="{BA0CA6E5-E70E-489B-8870-92EDEF0F8C2B}">
      <dgm:prSet/>
      <dgm:spPr/>
      <dgm:t>
        <a:bodyPr/>
        <a:lstStyle/>
        <a:p>
          <a:endParaRPr lang="de-DE"/>
        </a:p>
      </dgm:t>
    </dgm:pt>
    <dgm:pt modelId="{2E3090AA-2BB4-4CBB-B66A-2BEBF3B77917}">
      <dgm:prSet phldrT="[Text]" phldr="0" custT="1"/>
      <dgm:spPr/>
      <dgm:t>
        <a:bodyPr/>
        <a:lstStyle/>
        <a:p>
          <a:pPr>
            <a:buClr>
              <a:schemeClr val="accent1"/>
            </a:buClr>
            <a:buFont typeface="Wingdings" panose="05000000000000000000" pitchFamily="2" charset="2"/>
            <a:buChar char="§"/>
          </a:pPr>
          <a:r>
            <a:rPr lang="de-DE" sz="1600" kern="1200">
              <a:latin typeface="Source Sans Pro"/>
              <a:ea typeface="+mn-ea"/>
              <a:cs typeface="+mn-cs"/>
            </a:rPr>
            <a:t>Aktivierung von Ausstiegsstrategien und Übergangsplänen</a:t>
          </a:r>
        </a:p>
      </dgm:t>
    </dgm:pt>
    <dgm:pt modelId="{99A083AB-6F18-4091-B596-CC2A33F14C23}" type="parTrans" cxnId="{1A52E627-9F6D-41F3-9E2B-A833A7FACD12}">
      <dgm:prSet/>
      <dgm:spPr/>
      <dgm:t>
        <a:bodyPr/>
        <a:lstStyle/>
        <a:p>
          <a:endParaRPr lang="de-DE"/>
        </a:p>
      </dgm:t>
    </dgm:pt>
    <dgm:pt modelId="{B1FEB0F2-84B4-4B11-964D-C4589AAC96B5}" type="sibTrans" cxnId="{1A52E627-9F6D-41F3-9E2B-A833A7FACD12}">
      <dgm:prSet/>
      <dgm:spPr/>
      <dgm:t>
        <a:bodyPr/>
        <a:lstStyle/>
        <a:p>
          <a:endParaRPr lang="de-DE"/>
        </a:p>
      </dgm:t>
    </dgm:pt>
    <dgm:pt modelId="{29B520D6-CB6C-4E6F-A46D-A8E7F4128E59}" type="pres">
      <dgm:prSet presAssocID="{DD91649A-ED56-4BB4-ACDC-17AD0CD621F5}" presName="linearFlow" presStyleCnt="0">
        <dgm:presLayoutVars>
          <dgm:dir/>
          <dgm:animLvl val="lvl"/>
          <dgm:resizeHandles val="exact"/>
        </dgm:presLayoutVars>
      </dgm:prSet>
      <dgm:spPr/>
    </dgm:pt>
    <dgm:pt modelId="{412753B1-81A7-4E02-BE9C-B742A9CB7F5C}" type="pres">
      <dgm:prSet presAssocID="{6273B8C2-0A30-4000-AFA5-ADAFE00D2FF5}" presName="composite" presStyleCnt="0"/>
      <dgm:spPr/>
    </dgm:pt>
    <dgm:pt modelId="{85A7161A-2226-4915-9DDA-642FC837CEBA}" type="pres">
      <dgm:prSet presAssocID="{6273B8C2-0A30-4000-AFA5-ADAFE00D2FF5}" presName="parentText" presStyleLbl="alignNode1" presStyleIdx="0" presStyleCnt="3">
        <dgm:presLayoutVars>
          <dgm:chMax val="1"/>
          <dgm:bulletEnabled val="1"/>
        </dgm:presLayoutVars>
      </dgm:prSet>
      <dgm:spPr/>
    </dgm:pt>
    <dgm:pt modelId="{23154DDD-27D0-4BD0-84F8-DB59A1904C90}" type="pres">
      <dgm:prSet presAssocID="{6273B8C2-0A30-4000-AFA5-ADAFE00D2FF5}" presName="descendantText" presStyleLbl="alignAcc1" presStyleIdx="0" presStyleCnt="3" custLinFactNeighborX="6" custLinFactNeighborY="-3250">
        <dgm:presLayoutVars>
          <dgm:bulletEnabled val="1"/>
        </dgm:presLayoutVars>
      </dgm:prSet>
      <dgm:spPr/>
    </dgm:pt>
    <dgm:pt modelId="{972D33E9-57CE-48CD-941C-16C67AF0F570}" type="pres">
      <dgm:prSet presAssocID="{C6425DB1-CDF3-4A33-B33F-3D65F8C2A4F4}" presName="sp" presStyleCnt="0"/>
      <dgm:spPr/>
    </dgm:pt>
    <dgm:pt modelId="{CBA9BD0E-C1D9-4BFA-9560-99D741FF94C6}" type="pres">
      <dgm:prSet presAssocID="{41F0C38B-4C8D-47DE-A650-2E1F882B0214}" presName="composite" presStyleCnt="0"/>
      <dgm:spPr/>
    </dgm:pt>
    <dgm:pt modelId="{3B6DB8CA-F89E-445B-A2B5-27672E843841}" type="pres">
      <dgm:prSet presAssocID="{41F0C38B-4C8D-47DE-A650-2E1F882B0214}" presName="parentText" presStyleLbl="alignNode1" presStyleIdx="1" presStyleCnt="3">
        <dgm:presLayoutVars>
          <dgm:chMax val="1"/>
          <dgm:bulletEnabled val="1"/>
        </dgm:presLayoutVars>
      </dgm:prSet>
      <dgm:spPr/>
    </dgm:pt>
    <dgm:pt modelId="{1B6EA51B-4D99-48FD-990E-D42D70267A3A}" type="pres">
      <dgm:prSet presAssocID="{41F0C38B-4C8D-47DE-A650-2E1F882B0214}" presName="descendantText" presStyleLbl="alignAcc1" presStyleIdx="1" presStyleCnt="3">
        <dgm:presLayoutVars>
          <dgm:bulletEnabled val="1"/>
        </dgm:presLayoutVars>
      </dgm:prSet>
      <dgm:spPr/>
    </dgm:pt>
    <dgm:pt modelId="{28C5E0E9-071A-42CF-A5B6-BAAB5201BF85}" type="pres">
      <dgm:prSet presAssocID="{913CC22B-2075-40FA-96D5-F2FA6C54DA29}" presName="sp" presStyleCnt="0"/>
      <dgm:spPr/>
    </dgm:pt>
    <dgm:pt modelId="{F0A3F4A4-F0F0-4971-93F6-DE86E3AA2F84}" type="pres">
      <dgm:prSet presAssocID="{CA3C09B9-B774-4681-B560-41542128F16A}" presName="composite" presStyleCnt="0"/>
      <dgm:spPr/>
    </dgm:pt>
    <dgm:pt modelId="{31F33A30-B4DE-46B3-8702-44B07DA22D9B}" type="pres">
      <dgm:prSet presAssocID="{CA3C09B9-B774-4681-B560-41542128F16A}" presName="parentText" presStyleLbl="alignNode1" presStyleIdx="2" presStyleCnt="3">
        <dgm:presLayoutVars>
          <dgm:chMax val="1"/>
          <dgm:bulletEnabled val="1"/>
        </dgm:presLayoutVars>
      </dgm:prSet>
      <dgm:spPr/>
    </dgm:pt>
    <dgm:pt modelId="{EA2CF914-58F3-4609-8FCB-256DF53677D7}" type="pres">
      <dgm:prSet presAssocID="{CA3C09B9-B774-4681-B560-41542128F16A}" presName="descendantText" presStyleLbl="alignAcc1" presStyleIdx="2" presStyleCnt="3">
        <dgm:presLayoutVars>
          <dgm:bulletEnabled val="1"/>
        </dgm:presLayoutVars>
      </dgm:prSet>
      <dgm:spPr/>
    </dgm:pt>
  </dgm:ptLst>
  <dgm:cxnLst>
    <dgm:cxn modelId="{72444919-5706-416C-8A79-E414E1436F5A}" type="presOf" srcId="{6273B8C2-0A30-4000-AFA5-ADAFE00D2FF5}" destId="{85A7161A-2226-4915-9DDA-642FC837CEBA}" srcOrd="0" destOrd="0" presId="urn:microsoft.com/office/officeart/2005/8/layout/chevron2"/>
    <dgm:cxn modelId="{D1F8EE1A-4C97-4C4B-9A86-0B4EB890A697}" type="presOf" srcId="{142342E1-6F00-4E2D-9A78-9B306532045E}" destId="{1B6EA51B-4D99-48FD-990E-D42D70267A3A}" srcOrd="0" destOrd="1" presId="urn:microsoft.com/office/officeart/2005/8/layout/chevron2"/>
    <dgm:cxn modelId="{EC764724-CCEB-47A0-A370-1DAD0B7A5532}" srcId="{41F0C38B-4C8D-47DE-A650-2E1F882B0214}" destId="{7A4B3543-BC58-460D-B360-928BBA112D1D}" srcOrd="0" destOrd="0" parTransId="{08F9D633-62E5-4698-8945-866AB1AA3D39}" sibTransId="{C89C64EB-857D-4596-A400-765E3B0756C9}"/>
    <dgm:cxn modelId="{1A52E627-9F6D-41F3-9E2B-A833A7FACD12}" srcId="{CA3C09B9-B774-4681-B560-41542128F16A}" destId="{2E3090AA-2BB4-4CBB-B66A-2BEBF3B77917}" srcOrd="1" destOrd="0" parTransId="{99A083AB-6F18-4091-B596-CC2A33F14C23}" sibTransId="{B1FEB0F2-84B4-4B11-964D-C4589AAC96B5}"/>
    <dgm:cxn modelId="{696A4929-F9D9-4033-99EB-7776F7EABB97}" type="presOf" srcId="{83F2D5F5-487C-4E25-8F44-B647E54BD637}" destId="{EA2CF914-58F3-4609-8FCB-256DF53677D7}" srcOrd="0" destOrd="0" presId="urn:microsoft.com/office/officeart/2005/8/layout/chevron2"/>
    <dgm:cxn modelId="{117C1B2A-12E7-4B61-8634-10A8ACB94A78}" type="presOf" srcId="{7A4B3543-BC58-460D-B360-928BBA112D1D}" destId="{1B6EA51B-4D99-48FD-990E-D42D70267A3A}" srcOrd="0" destOrd="0" presId="urn:microsoft.com/office/officeart/2005/8/layout/chevron2"/>
    <dgm:cxn modelId="{10883B48-6149-413B-BDE9-AF26720BDE2E}" type="presOf" srcId="{F2684535-B54A-422E-A981-E19D93771301}" destId="{23154DDD-27D0-4BD0-84F8-DB59A1904C90}" srcOrd="0" destOrd="0" presId="urn:microsoft.com/office/officeart/2005/8/layout/chevron2"/>
    <dgm:cxn modelId="{7D43614D-EAFB-4C19-A36B-BBE3412CBAD6}" type="presOf" srcId="{CA3C09B9-B774-4681-B560-41542128F16A}" destId="{31F33A30-B4DE-46B3-8702-44B07DA22D9B}" srcOrd="0" destOrd="0" presId="urn:microsoft.com/office/officeart/2005/8/layout/chevron2"/>
    <dgm:cxn modelId="{4B5D634F-22E5-4D7C-B653-4317EF33A06D}" type="presOf" srcId="{DD91649A-ED56-4BB4-ACDC-17AD0CD621F5}" destId="{29B520D6-CB6C-4E6F-A46D-A8E7F4128E59}" srcOrd="0" destOrd="0" presId="urn:microsoft.com/office/officeart/2005/8/layout/chevron2"/>
    <dgm:cxn modelId="{6B63524F-6FE7-46C5-877B-AB42BC07302B}" srcId="{CA3C09B9-B774-4681-B560-41542128F16A}" destId="{83F2D5F5-487C-4E25-8F44-B647E54BD637}" srcOrd="0" destOrd="0" parTransId="{FF413F5E-F925-4DB1-8DF9-52EE4703784A}" sibTransId="{AE3179A9-A75B-4CD3-BB10-F3B64F02217E}"/>
    <dgm:cxn modelId="{0F06D759-B612-4944-9952-5EB746537A87}" type="presOf" srcId="{2165110C-3214-4C39-9809-DF8683A2BEE7}" destId="{23154DDD-27D0-4BD0-84F8-DB59A1904C90}" srcOrd="0" destOrd="1" presId="urn:microsoft.com/office/officeart/2005/8/layout/chevron2"/>
    <dgm:cxn modelId="{81975795-5FB4-41B5-BF4A-25879D61F90B}" srcId="{DD91649A-ED56-4BB4-ACDC-17AD0CD621F5}" destId="{41F0C38B-4C8D-47DE-A650-2E1F882B0214}" srcOrd="1" destOrd="0" parTransId="{A92BD351-B118-483E-8B32-CA54B95B0ABD}" sibTransId="{913CC22B-2075-40FA-96D5-F2FA6C54DA29}"/>
    <dgm:cxn modelId="{223CDC95-F8F8-45BF-8EF6-9DB934F8F220}" srcId="{DD91649A-ED56-4BB4-ACDC-17AD0CD621F5}" destId="{6273B8C2-0A30-4000-AFA5-ADAFE00D2FF5}" srcOrd="0" destOrd="0" parTransId="{531B487F-EE8C-450A-8C6E-092EDF8C1C5C}" sibTransId="{C6425DB1-CDF3-4A33-B33F-3D65F8C2A4F4}"/>
    <dgm:cxn modelId="{617D3796-9AFE-44CF-BB98-E79AF5EF3523}" type="presOf" srcId="{41F0C38B-4C8D-47DE-A650-2E1F882B0214}" destId="{3B6DB8CA-F89E-445B-A2B5-27672E843841}" srcOrd="0" destOrd="0" presId="urn:microsoft.com/office/officeart/2005/8/layout/chevron2"/>
    <dgm:cxn modelId="{8776D7A5-85A7-4ACF-9C1B-B47533A310B2}" srcId="{6273B8C2-0A30-4000-AFA5-ADAFE00D2FF5}" destId="{2165110C-3214-4C39-9809-DF8683A2BEE7}" srcOrd="1" destOrd="0" parTransId="{17414513-0CCA-47BF-8D43-6B09E8DD2186}" sibTransId="{EE3E4748-0B62-4A6D-AB00-BA06F07E63F4}"/>
    <dgm:cxn modelId="{D5FE48BD-44A8-4D15-A662-64392FE09F78}" type="presOf" srcId="{9144BBAA-D8AE-461B-B067-31A745378DD3}" destId="{EA2CF914-58F3-4609-8FCB-256DF53677D7}" srcOrd="0" destOrd="2" presId="urn:microsoft.com/office/officeart/2005/8/layout/chevron2"/>
    <dgm:cxn modelId="{830117DB-684E-46E2-BA59-F029FBD54A7B}" srcId="{DD91649A-ED56-4BB4-ACDC-17AD0CD621F5}" destId="{CA3C09B9-B774-4681-B560-41542128F16A}" srcOrd="2" destOrd="0" parTransId="{7369EC50-B94C-412C-AC4B-93CDCB7C79F6}" sibTransId="{A80FB539-64CA-463F-81E6-215C3768C4EA}"/>
    <dgm:cxn modelId="{BA0CA6E5-E70E-489B-8870-92EDEF0F8C2B}" srcId="{CA3C09B9-B774-4681-B560-41542128F16A}" destId="{9144BBAA-D8AE-461B-B067-31A745378DD3}" srcOrd="2" destOrd="0" parTransId="{A726DA10-5586-467B-A6A7-EEC3174D0AF8}" sibTransId="{94717740-B804-4D79-8D7B-1A7D31DD3973}"/>
    <dgm:cxn modelId="{825A12E9-5573-4690-BABE-57B15C0F1ED9}" type="presOf" srcId="{2E3090AA-2BB4-4CBB-B66A-2BEBF3B77917}" destId="{EA2CF914-58F3-4609-8FCB-256DF53677D7}" srcOrd="0" destOrd="1" presId="urn:microsoft.com/office/officeart/2005/8/layout/chevron2"/>
    <dgm:cxn modelId="{1C31EEE9-3B3E-422A-A23F-024013D88654}" srcId="{6273B8C2-0A30-4000-AFA5-ADAFE00D2FF5}" destId="{F2684535-B54A-422E-A981-E19D93771301}" srcOrd="0" destOrd="0" parTransId="{D410A81D-ACB4-4FAE-99A6-97219834833A}" sibTransId="{A41FBD72-2D97-4748-8DEE-670C3933B49A}"/>
    <dgm:cxn modelId="{EB2981F6-E19E-4DB5-B9DF-C74D07832D80}" srcId="{41F0C38B-4C8D-47DE-A650-2E1F882B0214}" destId="{142342E1-6F00-4E2D-9A78-9B306532045E}" srcOrd="1" destOrd="0" parTransId="{622A3FE0-6EBC-4F45-9193-C3591EE79E56}" sibTransId="{666B013D-AB0E-4D82-BF66-A6AB37F8EE0F}"/>
    <dgm:cxn modelId="{9391841B-DB41-4B57-8046-C2B0F4A0BC06}" type="presParOf" srcId="{29B520D6-CB6C-4E6F-A46D-A8E7F4128E59}" destId="{412753B1-81A7-4E02-BE9C-B742A9CB7F5C}" srcOrd="0" destOrd="0" presId="urn:microsoft.com/office/officeart/2005/8/layout/chevron2"/>
    <dgm:cxn modelId="{85FB4721-BA66-4AAF-A828-7B5C7DB26586}" type="presParOf" srcId="{412753B1-81A7-4E02-BE9C-B742A9CB7F5C}" destId="{85A7161A-2226-4915-9DDA-642FC837CEBA}" srcOrd="0" destOrd="0" presId="urn:microsoft.com/office/officeart/2005/8/layout/chevron2"/>
    <dgm:cxn modelId="{6D6E32E0-7563-40A4-86B8-1E0135FA0E53}" type="presParOf" srcId="{412753B1-81A7-4E02-BE9C-B742A9CB7F5C}" destId="{23154DDD-27D0-4BD0-84F8-DB59A1904C90}" srcOrd="1" destOrd="0" presId="urn:microsoft.com/office/officeart/2005/8/layout/chevron2"/>
    <dgm:cxn modelId="{2C9F8502-C843-4CD6-BC55-956669C64811}" type="presParOf" srcId="{29B520D6-CB6C-4E6F-A46D-A8E7F4128E59}" destId="{972D33E9-57CE-48CD-941C-16C67AF0F570}" srcOrd="1" destOrd="0" presId="urn:microsoft.com/office/officeart/2005/8/layout/chevron2"/>
    <dgm:cxn modelId="{8EE991CC-A88D-4F6D-850E-1E4FD5D1EC33}" type="presParOf" srcId="{29B520D6-CB6C-4E6F-A46D-A8E7F4128E59}" destId="{CBA9BD0E-C1D9-4BFA-9560-99D741FF94C6}" srcOrd="2" destOrd="0" presId="urn:microsoft.com/office/officeart/2005/8/layout/chevron2"/>
    <dgm:cxn modelId="{DE6E765A-EE3E-42DB-965A-C8CCEAAEAB7F}" type="presParOf" srcId="{CBA9BD0E-C1D9-4BFA-9560-99D741FF94C6}" destId="{3B6DB8CA-F89E-445B-A2B5-27672E843841}" srcOrd="0" destOrd="0" presId="urn:microsoft.com/office/officeart/2005/8/layout/chevron2"/>
    <dgm:cxn modelId="{DE3226F8-926D-470C-AE2A-46F265D88D62}" type="presParOf" srcId="{CBA9BD0E-C1D9-4BFA-9560-99D741FF94C6}" destId="{1B6EA51B-4D99-48FD-990E-D42D70267A3A}" srcOrd="1" destOrd="0" presId="urn:microsoft.com/office/officeart/2005/8/layout/chevron2"/>
    <dgm:cxn modelId="{F09BBF66-CA40-47E3-8507-09AFF6CE3D2D}" type="presParOf" srcId="{29B520D6-CB6C-4E6F-A46D-A8E7F4128E59}" destId="{28C5E0E9-071A-42CF-A5B6-BAAB5201BF85}" srcOrd="3" destOrd="0" presId="urn:microsoft.com/office/officeart/2005/8/layout/chevron2"/>
    <dgm:cxn modelId="{F02D5FAE-133C-4C4F-8A62-2BCCE0A9B492}" type="presParOf" srcId="{29B520D6-CB6C-4E6F-A46D-A8E7F4128E59}" destId="{F0A3F4A4-F0F0-4971-93F6-DE86E3AA2F84}" srcOrd="4" destOrd="0" presId="urn:microsoft.com/office/officeart/2005/8/layout/chevron2"/>
    <dgm:cxn modelId="{0D1A7862-21AE-4B66-AB40-0F2326A6DFD5}" type="presParOf" srcId="{F0A3F4A4-F0F0-4971-93F6-DE86E3AA2F84}" destId="{31F33A30-B4DE-46B3-8702-44B07DA22D9B}" srcOrd="0" destOrd="0" presId="urn:microsoft.com/office/officeart/2005/8/layout/chevron2"/>
    <dgm:cxn modelId="{AA5EA3A7-4192-410D-AA7C-8F96B043E07E}" type="presParOf" srcId="{F0A3F4A4-F0F0-4971-93F6-DE86E3AA2F84}" destId="{EA2CF914-58F3-4609-8FCB-256DF53677D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6805E2-9EBC-4644-A48F-DBD911FF71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05226073-AB43-4A26-B5AA-9BDBA5302BD0}">
      <dgm:prSet custT="1"/>
      <dgm:spPr/>
      <dgm:t>
        <a:bodyPr/>
        <a:lstStyle/>
        <a:p>
          <a:pPr algn="ctr"/>
          <a:r>
            <a:rPr lang="de-DE" sz="1200" b="1">
              <a:latin typeface="Arial" panose="020B0604020202020204" pitchFamily="34" charset="0"/>
              <a:cs typeface="Arial" panose="020B0604020202020204" pitchFamily="34" charset="0"/>
            </a:rPr>
            <a:t>Der </a:t>
          </a:r>
          <a:r>
            <a:rPr lang="de-DE" sz="1200" b="1" err="1">
              <a:latin typeface="Arial" panose="020B0604020202020204" pitchFamily="34" charset="0"/>
              <a:cs typeface="Arial" panose="020B0604020202020204" pitchFamily="34" charset="0"/>
            </a:rPr>
            <a:t>Überwachung</a:t>
          </a:r>
          <a:r>
            <a:rPr lang="de-DE" sz="1200" b="1">
              <a:latin typeface="Arial" panose="020B0604020202020204" pitchFamily="34" charset="0"/>
              <a:cs typeface="Arial" panose="020B0604020202020204" pitchFamily="34" charset="0"/>
            </a:rPr>
            <a:t> unterliegende Anbieter (CTPPs</a:t>
          </a:r>
          <a:r>
            <a:rPr lang="de-DE" sz="1200" b="1"/>
            <a:t>)</a:t>
          </a:r>
          <a:endParaRPr lang="de-DE" sz="1200"/>
        </a:p>
      </dgm:t>
    </dgm:pt>
    <dgm:pt modelId="{ECA8C036-0EDD-49BB-9B4B-0D18D9991529}" type="parTrans" cxnId="{3CA3C4BD-0FDB-4A5D-B122-CB5C4EB25047}">
      <dgm:prSet/>
      <dgm:spPr/>
      <dgm:t>
        <a:bodyPr/>
        <a:lstStyle/>
        <a:p>
          <a:endParaRPr lang="de-DE"/>
        </a:p>
      </dgm:t>
    </dgm:pt>
    <dgm:pt modelId="{97CFE6CC-DA1C-47FC-8D05-EE7C91CDFF76}" type="sibTrans" cxnId="{3CA3C4BD-0FDB-4A5D-B122-CB5C4EB25047}">
      <dgm:prSet/>
      <dgm:spPr/>
      <dgm:t>
        <a:bodyPr/>
        <a:lstStyle/>
        <a:p>
          <a:endParaRPr lang="de-DE"/>
        </a:p>
      </dgm:t>
    </dgm:pt>
    <dgm:pt modelId="{92CF886C-3707-429A-9B2F-B53A9BBAEFC6}">
      <dgm:prSet/>
      <dgm:spPr/>
      <dgm:t>
        <a:bodyPr/>
        <a:lstStyle/>
        <a:p>
          <a:pPr>
            <a:buFont typeface="Arial" panose="020B0604020202020204" pitchFamily="34" charset="0"/>
            <a:buChar char="•"/>
          </a:pPr>
          <a:r>
            <a:rPr lang="de-DE" b="1">
              <a:latin typeface="Arial" panose="020B0604020202020204" pitchFamily="34" charset="0"/>
              <a:cs typeface="Arial" panose="020B0604020202020204" pitchFamily="34" charset="0"/>
            </a:rPr>
            <a:t>Einbezogen: </a:t>
          </a:r>
          <a:r>
            <a:rPr lang="de-DE" b="0">
              <a:latin typeface="Arial" panose="020B0604020202020204" pitchFamily="34" charset="0"/>
              <a:cs typeface="Arial" panose="020B0604020202020204" pitchFamily="34" charset="0"/>
            </a:rPr>
            <a:t>Benannte kritische IKT-Drittdienstleister, die IKT-Dienstleistungen zur Unterstützung kritischer oder wichtiger Funktionen von Finanzunternehmen erbringen und die Kritikalitätskriterien erfüllen.
</a:t>
          </a:r>
          <a:r>
            <a:rPr lang="de-DE" b="1">
              <a:latin typeface="Arial" panose="020B0604020202020204" pitchFamily="34" charset="0"/>
              <a:cs typeface="Arial" panose="020B0604020202020204" pitchFamily="34" charset="0"/>
            </a:rPr>
            <a:t>Ausgenommen:</a:t>
          </a:r>
          <a:endParaRPr lang="de-DE" b="0">
            <a:latin typeface="Arial" panose="020B0604020202020204" pitchFamily="34" charset="0"/>
            <a:cs typeface="Arial" panose="020B0604020202020204" pitchFamily="34" charset="0"/>
          </a:endParaRPr>
        </a:p>
      </dgm:t>
    </dgm:pt>
    <dgm:pt modelId="{BEF369A3-0071-446A-A386-A795365513B9}" type="parTrans" cxnId="{FEA773F6-4961-4284-B421-1B0A643F79C5}">
      <dgm:prSet/>
      <dgm:spPr/>
      <dgm:t>
        <a:bodyPr/>
        <a:lstStyle/>
        <a:p>
          <a:endParaRPr lang="de-DE"/>
        </a:p>
      </dgm:t>
    </dgm:pt>
    <dgm:pt modelId="{0A9FDFC5-6F2B-40A6-8081-4AEFC5B6636C}" type="sibTrans" cxnId="{FEA773F6-4961-4284-B421-1B0A643F79C5}">
      <dgm:prSet/>
      <dgm:spPr/>
      <dgm:t>
        <a:bodyPr/>
        <a:lstStyle/>
        <a:p>
          <a:endParaRPr lang="de-DE"/>
        </a:p>
      </dgm:t>
    </dgm:pt>
    <dgm:pt modelId="{922CB0F4-DAEC-40A5-B22E-C4CD6FCCD603}">
      <dgm:prSet/>
      <dgm:spPr/>
      <dgm:t>
        <a:bodyPr/>
        <a:lstStyle/>
        <a:p>
          <a:pPr>
            <a:buNone/>
          </a:pPr>
          <a:r>
            <a:rPr lang="de-DE" b="0">
              <a:latin typeface="Arial" panose="020B0604020202020204" pitchFamily="34" charset="0"/>
              <a:cs typeface="Arial" panose="020B0604020202020204" pitchFamily="34" charset="0"/>
            </a:rPr>
            <a:t>       (z. B. SWIFT, </a:t>
          </a:r>
          <a:r>
            <a:rPr lang="de-DE" b="0" err="1">
              <a:latin typeface="Arial" panose="020B0604020202020204" pitchFamily="34" charset="0"/>
              <a:cs typeface="Arial" panose="020B0604020202020204" pitchFamily="34" charset="0"/>
            </a:rPr>
            <a:t>Euroclear</a:t>
          </a:r>
          <a:r>
            <a:rPr lang="de-DE" b="0">
              <a:latin typeface="Arial" panose="020B0604020202020204" pitchFamily="34" charset="0"/>
              <a:cs typeface="Arial" panose="020B0604020202020204" pitchFamily="34" charset="0"/>
            </a:rPr>
            <a:t>, TARGET2).
(ii)   </a:t>
          </a:r>
          <a:r>
            <a:rPr lang="de-DE" b="1">
              <a:latin typeface="Arial" panose="020B0604020202020204" pitchFamily="34" charset="0"/>
              <a:cs typeface="Arial" panose="020B0604020202020204" pitchFamily="34" charset="0"/>
            </a:rPr>
            <a:t>Finanzunternehmen</a:t>
          </a:r>
          <a:r>
            <a:rPr lang="de-DE" b="0">
              <a:latin typeface="Arial" panose="020B0604020202020204" pitchFamily="34" charset="0"/>
              <a:cs typeface="Arial" panose="020B0604020202020204" pitchFamily="34" charset="0"/>
            </a:rPr>
            <a:t>, die IKT-Dienstleistungen für andere Finanzunternehmen    </a:t>
          </a:r>
          <a:br>
            <a:rPr lang="de-DE" b="0">
              <a:latin typeface="Arial" panose="020B0604020202020204" pitchFamily="34" charset="0"/>
              <a:cs typeface="Arial" panose="020B0604020202020204" pitchFamily="34" charset="0"/>
            </a:rPr>
          </a:br>
          <a:r>
            <a:rPr lang="de-DE" b="0">
              <a:latin typeface="Arial" panose="020B0604020202020204" pitchFamily="34" charset="0"/>
              <a:cs typeface="Arial" panose="020B0604020202020204" pitchFamily="34" charset="0"/>
            </a:rPr>
            <a:t>      erbringen.
(iii) IKT-Dienstleister </a:t>
          </a:r>
          <a:r>
            <a:rPr lang="de-DE" b="1">
              <a:latin typeface="Arial" panose="020B0604020202020204" pitchFamily="34" charset="0"/>
              <a:cs typeface="Arial" panose="020B0604020202020204" pitchFamily="34" charset="0"/>
            </a:rPr>
            <a:t>innerhalb derselben Gruppe</a:t>
          </a:r>
          <a:r>
            <a:rPr lang="de-DE" b="0">
              <a:latin typeface="Arial" panose="020B0604020202020204" pitchFamily="34" charset="0"/>
              <a:cs typeface="Arial" panose="020B0604020202020204" pitchFamily="34" charset="0"/>
            </a:rPr>
            <a:t>.
(iv) IKT-Drittdienstleister, die </a:t>
          </a:r>
          <a:r>
            <a:rPr lang="de-DE" b="1">
              <a:latin typeface="Arial" panose="020B0604020202020204" pitchFamily="34" charset="0"/>
              <a:cs typeface="Arial" panose="020B0604020202020204" pitchFamily="34" charset="0"/>
            </a:rPr>
            <a:t>ausschließlich in einem Mitgliedstaat </a:t>
          </a:r>
          <a:r>
            <a:rPr lang="de-DE" b="0">
              <a:latin typeface="Arial" panose="020B0604020202020204" pitchFamily="34" charset="0"/>
              <a:cs typeface="Arial" panose="020B0604020202020204" pitchFamily="34" charset="0"/>
            </a:rPr>
            <a:t>tätig sind.</a:t>
          </a:r>
        </a:p>
      </dgm:t>
    </dgm:pt>
    <dgm:pt modelId="{F039AB2A-C8C7-4565-B544-F359C5BC109E}" type="parTrans" cxnId="{0E69BDFA-97BC-4E97-A91D-57AC18B55B60}">
      <dgm:prSet/>
      <dgm:spPr/>
      <dgm:t>
        <a:bodyPr/>
        <a:lstStyle/>
        <a:p>
          <a:endParaRPr lang="de-DE"/>
        </a:p>
      </dgm:t>
    </dgm:pt>
    <dgm:pt modelId="{BCC73558-C6B6-45D1-8790-ADA5F90A8E8B}" type="sibTrans" cxnId="{0E69BDFA-97BC-4E97-A91D-57AC18B55B60}">
      <dgm:prSet/>
      <dgm:spPr/>
      <dgm:t>
        <a:bodyPr/>
        <a:lstStyle/>
        <a:p>
          <a:endParaRPr lang="de-DE"/>
        </a:p>
      </dgm:t>
    </dgm:pt>
    <dgm:pt modelId="{98505BA6-FDEC-4B18-938A-36AFF37114AD}">
      <dgm:prSet/>
      <dgm:spPr/>
      <dgm:t>
        <a:bodyPr/>
        <a:lstStyle/>
        <a:p>
          <a:pPr>
            <a:buFont typeface="Arial" panose="020B0604020202020204" pitchFamily="34" charset="0"/>
            <a:buNone/>
          </a:pPr>
          <a:r>
            <a:rPr lang="de-DE" b="0">
              <a:latin typeface="Arial" panose="020B0604020202020204" pitchFamily="34" charset="0"/>
              <a:cs typeface="Arial" panose="020B0604020202020204" pitchFamily="34" charset="0"/>
            </a:rPr>
            <a:t>(i)    IKT-Drittdienstleister, die </a:t>
          </a:r>
          <a:r>
            <a:rPr lang="de-DE" b="1">
              <a:latin typeface="Arial" panose="020B0604020202020204" pitchFamily="34" charset="0"/>
              <a:cs typeface="Arial" panose="020B0604020202020204" pitchFamily="34" charset="0"/>
            </a:rPr>
            <a:t>bereits unionsweiten Aufsichtsrahmen unterliegen</a:t>
          </a:r>
        </a:p>
      </dgm:t>
    </dgm:pt>
    <dgm:pt modelId="{F095AD64-D6CD-4806-A9CD-04683E7B79F2}" type="parTrans" cxnId="{BBFD6B0F-6D30-4A04-91EB-F9B448EBCA70}">
      <dgm:prSet/>
      <dgm:spPr/>
      <dgm:t>
        <a:bodyPr/>
        <a:lstStyle/>
        <a:p>
          <a:endParaRPr lang="de-DE"/>
        </a:p>
      </dgm:t>
    </dgm:pt>
    <dgm:pt modelId="{0AF07589-686C-4D7A-BD69-C0C2692FAB68}" type="sibTrans" cxnId="{BBFD6B0F-6D30-4A04-91EB-F9B448EBCA70}">
      <dgm:prSet/>
      <dgm:spPr/>
      <dgm:t>
        <a:bodyPr/>
        <a:lstStyle/>
        <a:p>
          <a:endParaRPr lang="de-DE"/>
        </a:p>
      </dgm:t>
    </dgm:pt>
    <dgm:pt modelId="{2A9C1FF5-6484-4D18-B39B-0540E7832BBF}" type="pres">
      <dgm:prSet presAssocID="{EF6805E2-9EBC-4644-A48F-DBD911FF712C}" presName="linear" presStyleCnt="0">
        <dgm:presLayoutVars>
          <dgm:animLvl val="lvl"/>
          <dgm:resizeHandles val="exact"/>
        </dgm:presLayoutVars>
      </dgm:prSet>
      <dgm:spPr/>
    </dgm:pt>
    <dgm:pt modelId="{6C7B6148-1211-4ABF-8D03-5E4E6D901588}" type="pres">
      <dgm:prSet presAssocID="{05226073-AB43-4A26-B5AA-9BDBA5302BD0}" presName="parentText" presStyleLbl="node1" presStyleIdx="0" presStyleCnt="1" custLinFactNeighborX="0" custLinFactNeighborY="-876">
        <dgm:presLayoutVars>
          <dgm:chMax val="0"/>
          <dgm:bulletEnabled val="1"/>
        </dgm:presLayoutVars>
      </dgm:prSet>
      <dgm:spPr/>
    </dgm:pt>
    <dgm:pt modelId="{A55599BB-E872-4339-840C-B06D445C37D2}" type="pres">
      <dgm:prSet presAssocID="{05226073-AB43-4A26-B5AA-9BDBA5302BD0}" presName="childText" presStyleLbl="revTx" presStyleIdx="0" presStyleCnt="1">
        <dgm:presLayoutVars>
          <dgm:bulletEnabled val="1"/>
        </dgm:presLayoutVars>
      </dgm:prSet>
      <dgm:spPr/>
    </dgm:pt>
  </dgm:ptLst>
  <dgm:cxnLst>
    <dgm:cxn modelId="{BBFD6B0F-6D30-4A04-91EB-F9B448EBCA70}" srcId="{05226073-AB43-4A26-B5AA-9BDBA5302BD0}" destId="{98505BA6-FDEC-4B18-938A-36AFF37114AD}" srcOrd="1" destOrd="0" parTransId="{F095AD64-D6CD-4806-A9CD-04683E7B79F2}" sibTransId="{0AF07589-686C-4D7A-BD69-C0C2692FAB68}"/>
    <dgm:cxn modelId="{031C746A-1319-4693-A128-B0A1DD3B13FC}" type="presOf" srcId="{922CB0F4-DAEC-40A5-B22E-C4CD6FCCD603}" destId="{A55599BB-E872-4339-840C-B06D445C37D2}" srcOrd="0" destOrd="2" presId="urn:microsoft.com/office/officeart/2005/8/layout/vList2"/>
    <dgm:cxn modelId="{950C2C81-2906-40BE-BB80-D3F492DC7074}" type="presOf" srcId="{05226073-AB43-4A26-B5AA-9BDBA5302BD0}" destId="{6C7B6148-1211-4ABF-8D03-5E4E6D901588}" srcOrd="0" destOrd="0" presId="urn:microsoft.com/office/officeart/2005/8/layout/vList2"/>
    <dgm:cxn modelId="{EA07FF87-DE13-4778-A632-019A9DAC35A8}" type="presOf" srcId="{98505BA6-FDEC-4B18-938A-36AFF37114AD}" destId="{A55599BB-E872-4339-840C-B06D445C37D2}" srcOrd="0" destOrd="1" presId="urn:microsoft.com/office/officeart/2005/8/layout/vList2"/>
    <dgm:cxn modelId="{E040F4AE-0CD2-45E5-BDF2-7ACE7C8F48BB}" type="presOf" srcId="{EF6805E2-9EBC-4644-A48F-DBD911FF712C}" destId="{2A9C1FF5-6484-4D18-B39B-0540E7832BBF}" srcOrd="0" destOrd="0" presId="urn:microsoft.com/office/officeart/2005/8/layout/vList2"/>
    <dgm:cxn modelId="{3CA3C4BD-0FDB-4A5D-B122-CB5C4EB25047}" srcId="{EF6805E2-9EBC-4644-A48F-DBD911FF712C}" destId="{05226073-AB43-4A26-B5AA-9BDBA5302BD0}" srcOrd="0" destOrd="0" parTransId="{ECA8C036-0EDD-49BB-9B4B-0D18D9991529}" sibTransId="{97CFE6CC-DA1C-47FC-8D05-EE7C91CDFF76}"/>
    <dgm:cxn modelId="{93251EE7-E493-42BF-89CB-2EC7EF8BF21D}" type="presOf" srcId="{92CF886C-3707-429A-9B2F-B53A9BBAEFC6}" destId="{A55599BB-E872-4339-840C-B06D445C37D2}" srcOrd="0" destOrd="0" presId="urn:microsoft.com/office/officeart/2005/8/layout/vList2"/>
    <dgm:cxn modelId="{FEA773F6-4961-4284-B421-1B0A643F79C5}" srcId="{05226073-AB43-4A26-B5AA-9BDBA5302BD0}" destId="{92CF886C-3707-429A-9B2F-B53A9BBAEFC6}" srcOrd="0" destOrd="0" parTransId="{BEF369A3-0071-446A-A386-A795365513B9}" sibTransId="{0A9FDFC5-6F2B-40A6-8081-4AEFC5B6636C}"/>
    <dgm:cxn modelId="{0E69BDFA-97BC-4E97-A91D-57AC18B55B60}" srcId="{05226073-AB43-4A26-B5AA-9BDBA5302BD0}" destId="{922CB0F4-DAEC-40A5-B22E-C4CD6FCCD603}" srcOrd="2" destOrd="0" parTransId="{F039AB2A-C8C7-4565-B544-F359C5BC109E}" sibTransId="{BCC73558-C6B6-45D1-8790-ADA5F90A8E8B}"/>
    <dgm:cxn modelId="{EBC9626C-60D6-46B6-85EF-33A8356D707B}" type="presParOf" srcId="{2A9C1FF5-6484-4D18-B39B-0540E7832BBF}" destId="{6C7B6148-1211-4ABF-8D03-5E4E6D901588}" srcOrd="0" destOrd="0" presId="urn:microsoft.com/office/officeart/2005/8/layout/vList2"/>
    <dgm:cxn modelId="{96AFF306-BAD5-44EF-9864-0F11D446B4C8}" type="presParOf" srcId="{2A9C1FF5-6484-4D18-B39B-0540E7832BBF}" destId="{A55599BB-E872-4339-840C-B06D445C37D2}" srcOrd="1"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51C36C-A553-43EF-A7B2-06C4BEBD909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414B45FA-F43C-46D4-8633-171F5D9EDB71}">
      <dgm:prSet custT="1"/>
      <dgm:spPr/>
      <dgm:t>
        <a:bodyPr/>
        <a:lstStyle/>
        <a:p>
          <a:pPr algn="ctr"/>
          <a:r>
            <a:rPr lang="de-DE" sz="1200" b="1" err="1">
              <a:latin typeface="Arial" panose="020B0604020202020204" pitchFamily="34" charset="0"/>
              <a:cs typeface="Arial" panose="020B0604020202020204" pitchFamily="34" charset="0"/>
            </a:rPr>
            <a:t>Ziele</a:t>
          </a:r>
          <a:endParaRPr lang="de-DE" sz="1200">
            <a:latin typeface="Arial" panose="020B0604020202020204" pitchFamily="34" charset="0"/>
            <a:cs typeface="Arial" panose="020B0604020202020204" pitchFamily="34" charset="0"/>
          </a:endParaRPr>
        </a:p>
      </dgm:t>
    </dgm:pt>
    <dgm:pt modelId="{648DE279-B70A-40A1-B4FF-E81C2F7F2CB7}" type="parTrans" cxnId="{C80BFBC9-0508-4F04-8EE9-DBFD3269322D}">
      <dgm:prSet/>
      <dgm:spPr/>
      <dgm:t>
        <a:bodyPr/>
        <a:lstStyle/>
        <a:p>
          <a:endParaRPr lang="de-DE"/>
        </a:p>
      </dgm:t>
    </dgm:pt>
    <dgm:pt modelId="{CCC08807-9CDA-431B-A04C-C2360402D326}" type="sibTrans" cxnId="{C80BFBC9-0508-4F04-8EE9-DBFD3269322D}">
      <dgm:prSet/>
      <dgm:spPr/>
      <dgm:t>
        <a:bodyPr/>
        <a:lstStyle/>
        <a:p>
          <a:endParaRPr lang="de-DE"/>
        </a:p>
      </dgm:t>
    </dgm:pt>
    <dgm:pt modelId="{6D047ED2-6FB8-4848-B615-B407702585ED}">
      <dgm:prSet custT="1"/>
      <dgm:spPr/>
      <dgm:t>
        <a:bodyPr/>
        <a:lstStyle/>
        <a:p>
          <a:endParaRPr lang="de-DE" sz="1200" b="0"/>
        </a:p>
      </dgm:t>
    </dgm:pt>
    <dgm:pt modelId="{90A99B77-8C56-4D66-82B8-F7A75087D96D}" type="parTrans" cxnId="{A5146372-E1CF-4CD1-B118-15AFB508EB54}">
      <dgm:prSet/>
      <dgm:spPr/>
      <dgm:t>
        <a:bodyPr/>
        <a:lstStyle/>
        <a:p>
          <a:endParaRPr lang="de-DE"/>
        </a:p>
      </dgm:t>
    </dgm:pt>
    <dgm:pt modelId="{084A50C7-3CAC-4E56-82F7-E2993745D565}" type="sibTrans" cxnId="{A5146372-E1CF-4CD1-B118-15AFB508EB54}">
      <dgm:prSet/>
      <dgm:spPr/>
      <dgm:t>
        <a:bodyPr/>
        <a:lstStyle/>
        <a:p>
          <a:endParaRPr lang="de-DE"/>
        </a:p>
      </dgm:t>
    </dgm:pt>
    <dgm:pt modelId="{0CB096D9-975A-4937-898B-6863CC293DE0}">
      <dgm:prSet custT="1"/>
      <dgm:spPr/>
      <dgm:t>
        <a:bodyPr/>
        <a:lstStyle/>
        <a:p>
          <a:endParaRPr lang="de-DE" sz="1200" b="0">
            <a:latin typeface="Arial" panose="020B0604020202020204" pitchFamily="34" charset="0"/>
            <a:cs typeface="Arial" panose="020B0604020202020204" pitchFamily="34" charset="0"/>
          </a:endParaRPr>
        </a:p>
      </dgm:t>
    </dgm:pt>
    <dgm:pt modelId="{506F9633-B92D-4468-ABE4-322EA114CD9D}" type="parTrans" cxnId="{2D20C340-794B-46F3-808E-6CE6BE914E8F}">
      <dgm:prSet/>
      <dgm:spPr/>
      <dgm:t>
        <a:bodyPr/>
        <a:lstStyle/>
        <a:p>
          <a:endParaRPr lang="de-DE"/>
        </a:p>
      </dgm:t>
    </dgm:pt>
    <dgm:pt modelId="{50B7EC0C-9CDE-4E7C-814D-E9F7C18BAC9D}" type="sibTrans" cxnId="{2D20C340-794B-46F3-808E-6CE6BE914E8F}">
      <dgm:prSet/>
      <dgm:spPr/>
      <dgm:t>
        <a:bodyPr/>
        <a:lstStyle/>
        <a:p>
          <a:endParaRPr lang="de-DE"/>
        </a:p>
      </dgm:t>
    </dgm:pt>
    <dgm:pt modelId="{5492150E-17A6-4F5F-BCA7-BF7BEFCF5459}">
      <dgm:prSet custT="1"/>
      <dgm:spPr/>
      <dgm:t>
        <a:bodyPr/>
        <a:lstStyle/>
        <a:p>
          <a:r>
            <a:rPr lang="de-DE" sz="1200" b="1">
              <a:latin typeface="Arial" panose="020B0604020202020204" pitchFamily="34" charset="0"/>
              <a:cs typeface="Arial" panose="020B0604020202020204" pitchFamily="34" charset="0"/>
            </a:rPr>
            <a:t>Resilienz: </a:t>
          </a:r>
          <a:br>
            <a:rPr lang="de-DE" sz="1200" b="1">
              <a:latin typeface="Arial" panose="020B0604020202020204" pitchFamily="34" charset="0"/>
              <a:cs typeface="Arial" panose="020B0604020202020204" pitchFamily="34" charset="0"/>
            </a:rPr>
          </a:br>
          <a:r>
            <a:rPr lang="de-DE" sz="1200" b="0">
              <a:latin typeface="Arial" panose="020B0604020202020204" pitchFamily="34" charset="0"/>
              <a:cs typeface="Arial" panose="020B0604020202020204" pitchFamily="34" charset="0"/>
            </a:rPr>
            <a:t>Sicherstellung, dass </a:t>
          </a:r>
          <a:r>
            <a:rPr lang="de-DE" sz="1200" b="1">
              <a:latin typeface="Arial" panose="020B0604020202020204" pitchFamily="34" charset="0"/>
              <a:cs typeface="Arial" panose="020B0604020202020204" pitchFamily="34" charset="0"/>
            </a:rPr>
            <a:t>kritische IKT-Drittdienstleister Risiken wirksam steuern </a:t>
          </a:r>
          <a:r>
            <a:rPr lang="de-DE" sz="1200" b="0">
              <a:latin typeface="Arial" panose="020B0604020202020204" pitchFamily="34" charset="0"/>
              <a:cs typeface="Arial" panose="020B0604020202020204" pitchFamily="34" charset="0"/>
            </a:rPr>
            <a:t>und gleichzeitig Finanzunternehmen weiterhin mit sicheren und resilienten Dienstleistungen unterstützen.</a:t>
          </a:r>
          <a:br>
            <a:rPr lang="de-DE" sz="1200" b="0">
              <a:latin typeface="Arial" panose="020B0604020202020204" pitchFamily="34" charset="0"/>
              <a:cs typeface="Arial" panose="020B0604020202020204" pitchFamily="34" charset="0"/>
            </a:rPr>
          </a:br>
          <a:r>
            <a:rPr lang="de-DE" sz="1200" b="1">
              <a:latin typeface="Arial" panose="020B0604020202020204" pitchFamily="34" charset="0"/>
              <a:cs typeface="Arial" panose="020B0604020202020204" pitchFamily="34" charset="0"/>
            </a:rPr>
            <a:t>
Vermeidung von Dienstleistungsunterbrechungen</a:t>
          </a:r>
          <a:r>
            <a:rPr lang="de-DE" sz="1200" b="0">
              <a:latin typeface="Arial" panose="020B0604020202020204" pitchFamily="34" charset="0"/>
              <a:cs typeface="Arial" panose="020B0604020202020204" pitchFamily="34" charset="0"/>
            </a:rPr>
            <a:t>, insbesondere durch Berücksichtigung von Abhängigkeiten, Konzentrations- und Systemrisiken, die </a:t>
          </a:r>
          <a:r>
            <a:rPr lang="de-DE" sz="1200" b="1">
              <a:latin typeface="Arial" panose="020B0604020202020204" pitchFamily="34" charset="0"/>
              <a:cs typeface="Arial" panose="020B0604020202020204" pitchFamily="34" charset="0"/>
            </a:rPr>
            <a:t>Stabilität, Kontinuität oder Qualität </a:t>
          </a:r>
          <a:r>
            <a:rPr lang="de-DE" sz="1200" b="0">
              <a:latin typeface="Arial" panose="020B0604020202020204" pitchFamily="34" charset="0"/>
              <a:cs typeface="Arial" panose="020B0604020202020204" pitchFamily="34" charset="0"/>
            </a:rPr>
            <a:t>von Finanzdienstleistungen in der EU beeinträchtigen könnten</a:t>
          </a:r>
        </a:p>
      </dgm:t>
    </dgm:pt>
    <dgm:pt modelId="{A1EB1A74-69B4-4F18-9B73-1B243A2E73F3}" type="parTrans" cxnId="{DB668CBD-7644-4418-BD67-EB4B8E4A556B}">
      <dgm:prSet/>
      <dgm:spPr/>
      <dgm:t>
        <a:bodyPr/>
        <a:lstStyle/>
        <a:p>
          <a:endParaRPr lang="de-DE"/>
        </a:p>
      </dgm:t>
    </dgm:pt>
    <dgm:pt modelId="{EFD863B1-2ED6-4CBF-B399-EEF7098A7279}" type="sibTrans" cxnId="{DB668CBD-7644-4418-BD67-EB4B8E4A556B}">
      <dgm:prSet/>
      <dgm:spPr/>
      <dgm:t>
        <a:bodyPr/>
        <a:lstStyle/>
        <a:p>
          <a:endParaRPr lang="de-DE"/>
        </a:p>
      </dgm:t>
    </dgm:pt>
    <dgm:pt modelId="{A2C8BD00-877F-42E3-B282-D02A4D44E744}" type="pres">
      <dgm:prSet presAssocID="{3351C36C-A553-43EF-A7B2-06C4BEBD9090}" presName="linear" presStyleCnt="0">
        <dgm:presLayoutVars>
          <dgm:animLvl val="lvl"/>
          <dgm:resizeHandles val="exact"/>
        </dgm:presLayoutVars>
      </dgm:prSet>
      <dgm:spPr/>
    </dgm:pt>
    <dgm:pt modelId="{C98ACDC2-ABE8-4A39-A5A4-498BCADAB983}" type="pres">
      <dgm:prSet presAssocID="{414B45FA-F43C-46D4-8633-171F5D9EDB71}" presName="parentText" presStyleLbl="node1" presStyleIdx="0" presStyleCnt="1" custScaleY="106838" custLinFactNeighborX="-77" custLinFactNeighborY="5753">
        <dgm:presLayoutVars>
          <dgm:chMax val="0"/>
          <dgm:bulletEnabled val="1"/>
        </dgm:presLayoutVars>
      </dgm:prSet>
      <dgm:spPr/>
    </dgm:pt>
    <dgm:pt modelId="{B770DCD0-E584-40C9-AB25-FDAA14BEC9D8}" type="pres">
      <dgm:prSet presAssocID="{414B45FA-F43C-46D4-8633-171F5D9EDB71}" presName="childText" presStyleLbl="revTx" presStyleIdx="0" presStyleCnt="1">
        <dgm:presLayoutVars>
          <dgm:bulletEnabled val="1"/>
        </dgm:presLayoutVars>
      </dgm:prSet>
      <dgm:spPr/>
    </dgm:pt>
  </dgm:ptLst>
  <dgm:cxnLst>
    <dgm:cxn modelId="{06BBBA0D-7465-4582-B1FC-FFC2E599A16C}" type="presOf" srcId="{5492150E-17A6-4F5F-BCA7-BF7BEFCF5459}" destId="{B770DCD0-E584-40C9-AB25-FDAA14BEC9D8}" srcOrd="0" destOrd="2" presId="urn:microsoft.com/office/officeart/2005/8/layout/vList2"/>
    <dgm:cxn modelId="{2D20C340-794B-46F3-808E-6CE6BE914E8F}" srcId="{414B45FA-F43C-46D4-8633-171F5D9EDB71}" destId="{0CB096D9-975A-4937-898B-6863CC293DE0}" srcOrd="1" destOrd="0" parTransId="{506F9633-B92D-4468-ABE4-322EA114CD9D}" sibTransId="{50B7EC0C-9CDE-4E7C-814D-E9F7C18BAC9D}"/>
    <dgm:cxn modelId="{F6039F68-0752-4FF1-A7E4-5A1C09303C49}" type="presOf" srcId="{0CB096D9-975A-4937-898B-6863CC293DE0}" destId="{B770DCD0-E584-40C9-AB25-FDAA14BEC9D8}" srcOrd="0" destOrd="1" presId="urn:microsoft.com/office/officeart/2005/8/layout/vList2"/>
    <dgm:cxn modelId="{A5146372-E1CF-4CD1-B118-15AFB508EB54}" srcId="{414B45FA-F43C-46D4-8633-171F5D9EDB71}" destId="{6D047ED2-6FB8-4848-B615-B407702585ED}" srcOrd="0" destOrd="0" parTransId="{90A99B77-8C56-4D66-82B8-F7A75087D96D}" sibTransId="{084A50C7-3CAC-4E56-82F7-E2993745D565}"/>
    <dgm:cxn modelId="{1E4F7A80-B39C-4C06-B5E1-734888BED12E}" type="presOf" srcId="{6D047ED2-6FB8-4848-B615-B407702585ED}" destId="{B770DCD0-E584-40C9-AB25-FDAA14BEC9D8}" srcOrd="0" destOrd="0" presId="urn:microsoft.com/office/officeart/2005/8/layout/vList2"/>
    <dgm:cxn modelId="{F794DCB8-2EEE-4A29-B3EA-92E91DAE4D92}" type="presOf" srcId="{414B45FA-F43C-46D4-8633-171F5D9EDB71}" destId="{C98ACDC2-ABE8-4A39-A5A4-498BCADAB983}" srcOrd="0" destOrd="0" presId="urn:microsoft.com/office/officeart/2005/8/layout/vList2"/>
    <dgm:cxn modelId="{DB668CBD-7644-4418-BD67-EB4B8E4A556B}" srcId="{414B45FA-F43C-46D4-8633-171F5D9EDB71}" destId="{5492150E-17A6-4F5F-BCA7-BF7BEFCF5459}" srcOrd="2" destOrd="0" parTransId="{A1EB1A74-69B4-4F18-9B73-1B243A2E73F3}" sibTransId="{EFD863B1-2ED6-4CBF-B399-EEF7098A7279}"/>
    <dgm:cxn modelId="{61513DC6-19B0-42A4-BA96-C7D07682926D}" type="presOf" srcId="{3351C36C-A553-43EF-A7B2-06C4BEBD9090}" destId="{A2C8BD00-877F-42E3-B282-D02A4D44E744}" srcOrd="0" destOrd="0" presId="urn:microsoft.com/office/officeart/2005/8/layout/vList2"/>
    <dgm:cxn modelId="{C80BFBC9-0508-4F04-8EE9-DBFD3269322D}" srcId="{3351C36C-A553-43EF-A7B2-06C4BEBD9090}" destId="{414B45FA-F43C-46D4-8633-171F5D9EDB71}" srcOrd="0" destOrd="0" parTransId="{648DE279-B70A-40A1-B4FF-E81C2F7F2CB7}" sibTransId="{CCC08807-9CDA-431B-A04C-C2360402D326}"/>
    <dgm:cxn modelId="{1280D46B-2E78-475C-AF2E-0E2C6E7DC52E}" type="presParOf" srcId="{A2C8BD00-877F-42E3-B282-D02A4D44E744}" destId="{C98ACDC2-ABE8-4A39-A5A4-498BCADAB983}" srcOrd="0" destOrd="0" presId="urn:microsoft.com/office/officeart/2005/8/layout/vList2"/>
    <dgm:cxn modelId="{7045CBED-B4F1-4FF5-99C9-ECF722532831}" type="presParOf" srcId="{A2C8BD00-877F-42E3-B282-D02A4D44E744}" destId="{B770DCD0-E584-40C9-AB25-FDAA14BEC9D8}"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6E6E5E-8EE0-4A98-A720-69713143B11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1C5E5EC0-3A76-4011-AB5E-8C47650E1101}">
      <dgm:prSet custT="1"/>
      <dgm:spPr/>
      <dgm:t>
        <a:bodyPr/>
        <a:lstStyle/>
        <a:p>
          <a:pPr algn="ctr"/>
          <a:r>
            <a:rPr lang="de-DE" sz="1200" b="1" err="1">
              <a:latin typeface="Arial" panose="020B0604020202020204" pitchFamily="34" charset="0"/>
              <a:cs typeface="Arial" panose="020B0604020202020204" pitchFamily="34" charset="0"/>
            </a:rPr>
            <a:t>Führende</a:t>
          </a:r>
          <a:r>
            <a:rPr lang="de-DE" sz="1200" b="1">
              <a:latin typeface="Arial" panose="020B0604020202020204" pitchFamily="34" charset="0"/>
              <a:cs typeface="Arial" panose="020B0604020202020204" pitchFamily="34" charset="0"/>
            </a:rPr>
            <a:t> </a:t>
          </a:r>
        </a:p>
        <a:p>
          <a:pPr algn="ctr"/>
          <a:r>
            <a:rPr lang="de-DE" sz="1200" b="1" err="1">
              <a:latin typeface="Arial" panose="020B0604020202020204" pitchFamily="34" charset="0"/>
              <a:cs typeface="Arial" panose="020B0604020202020204" pitchFamily="34" charset="0"/>
            </a:rPr>
            <a:t>Überwachungsstellen</a:t>
          </a:r>
          <a:r>
            <a:rPr lang="de-DE" sz="1200">
              <a:latin typeface="Arial" panose="020B0604020202020204" pitchFamily="34" charset="0"/>
              <a:cs typeface="Arial" panose="020B0604020202020204" pitchFamily="34" charset="0"/>
            </a:rPr>
            <a:t> </a:t>
          </a:r>
        </a:p>
      </dgm:t>
    </dgm:pt>
    <dgm:pt modelId="{0ACC3545-2294-4782-8ED7-7CF64A1BAEC3}" type="parTrans" cxnId="{FF12FF61-860C-4686-A891-6A8321FB8628}">
      <dgm:prSet/>
      <dgm:spPr/>
      <dgm:t>
        <a:bodyPr/>
        <a:lstStyle/>
        <a:p>
          <a:endParaRPr lang="de-DE"/>
        </a:p>
      </dgm:t>
    </dgm:pt>
    <dgm:pt modelId="{478F9B43-558C-44D3-B5E8-8919DB78761A}" type="sibTrans" cxnId="{FF12FF61-860C-4686-A891-6A8321FB8628}">
      <dgm:prSet/>
      <dgm:spPr/>
      <dgm:t>
        <a:bodyPr/>
        <a:lstStyle/>
        <a:p>
          <a:endParaRPr lang="de-DE"/>
        </a:p>
      </dgm:t>
    </dgm:pt>
    <dgm:pt modelId="{E47A2E32-A53E-4F6A-9294-995C7F969DE6}">
      <dgm:prSet custT="1"/>
      <dgm:spPr/>
      <dgm:t>
        <a:bodyPr/>
        <a:lstStyle/>
        <a:p>
          <a:endParaRPr lang="de-DE" sz="1600"/>
        </a:p>
      </dgm:t>
    </dgm:pt>
    <dgm:pt modelId="{D7E8C49F-80B5-4CE6-8A71-F97F8FB4E078}" type="parTrans" cxnId="{ACB403E3-BBE6-449B-B9C7-522243075B25}">
      <dgm:prSet/>
      <dgm:spPr/>
      <dgm:t>
        <a:bodyPr/>
        <a:lstStyle/>
        <a:p>
          <a:endParaRPr lang="de-DE"/>
        </a:p>
      </dgm:t>
    </dgm:pt>
    <dgm:pt modelId="{6B1876AA-2984-4A2A-94D3-AC2D266DA58C}" type="sibTrans" cxnId="{ACB403E3-BBE6-449B-B9C7-522243075B25}">
      <dgm:prSet/>
      <dgm:spPr/>
      <dgm:t>
        <a:bodyPr/>
        <a:lstStyle/>
        <a:p>
          <a:endParaRPr lang="de-DE"/>
        </a:p>
      </dgm:t>
    </dgm:pt>
    <dgm:pt modelId="{D5F71605-4B7A-4666-BF62-64936719F690}">
      <dgm:prSet custT="1"/>
      <dgm:spPr/>
      <dgm:t>
        <a:bodyPr/>
        <a:lstStyle/>
        <a:p>
          <a:r>
            <a:rPr lang="de-DE" sz="1200">
              <a:latin typeface="Arial" panose="020B0604020202020204" pitchFamily="34" charset="0"/>
              <a:cs typeface="Arial" panose="020B0604020202020204" pitchFamily="34" charset="0"/>
            </a:rPr>
            <a:t>Zusammenarbeit nach dem Prinzip „</a:t>
          </a:r>
          <a:r>
            <a:rPr lang="de-DE" sz="1200" err="1">
              <a:latin typeface="Arial" panose="020B0604020202020204" pitchFamily="34" charset="0"/>
              <a:cs typeface="Arial" panose="020B0604020202020204" pitchFamily="34" charset="0"/>
            </a:rPr>
            <a:t>One</a:t>
          </a:r>
          <a:r>
            <a:rPr lang="de-DE" sz="1200">
              <a:latin typeface="Arial" panose="020B0604020202020204" pitchFamily="34" charset="0"/>
              <a:cs typeface="Arial" panose="020B0604020202020204" pitchFamily="34" charset="0"/>
            </a:rPr>
            <a:t> Team“</a:t>
          </a:r>
        </a:p>
      </dgm:t>
    </dgm:pt>
    <dgm:pt modelId="{66889763-7356-42C2-816E-309C139EA94C}" type="parTrans" cxnId="{63FC0557-3BFF-4DCE-B0D1-801916485635}">
      <dgm:prSet/>
      <dgm:spPr/>
      <dgm:t>
        <a:bodyPr/>
        <a:lstStyle/>
        <a:p>
          <a:endParaRPr lang="de-DE"/>
        </a:p>
      </dgm:t>
    </dgm:pt>
    <dgm:pt modelId="{3970744E-D8B6-47BC-BC6B-87E2154074D5}" type="sibTrans" cxnId="{63FC0557-3BFF-4DCE-B0D1-801916485635}">
      <dgm:prSet/>
      <dgm:spPr/>
      <dgm:t>
        <a:bodyPr/>
        <a:lstStyle/>
        <a:p>
          <a:endParaRPr lang="de-DE"/>
        </a:p>
      </dgm:t>
    </dgm:pt>
    <dgm:pt modelId="{24FD8002-F693-4A9A-9F56-9CEA5D28EFA1}">
      <dgm:prSet custT="1"/>
      <dgm:spPr/>
      <dgm:t>
        <a:bodyPr/>
        <a:lstStyle/>
        <a:p>
          <a:endParaRPr lang="de-DE" sz="1600"/>
        </a:p>
      </dgm:t>
    </dgm:pt>
    <dgm:pt modelId="{9DBFB1D9-AFCA-4DE0-A33E-8CAE246AE4D0}" type="parTrans" cxnId="{6BAAE8D1-BE9A-4E55-A17B-62E5CFB45794}">
      <dgm:prSet/>
      <dgm:spPr/>
      <dgm:t>
        <a:bodyPr/>
        <a:lstStyle/>
        <a:p>
          <a:endParaRPr lang="de-DE"/>
        </a:p>
      </dgm:t>
    </dgm:pt>
    <dgm:pt modelId="{5CC036AF-F412-4FC8-A541-23E4A5749230}" type="sibTrans" cxnId="{6BAAE8D1-BE9A-4E55-A17B-62E5CFB45794}">
      <dgm:prSet/>
      <dgm:spPr/>
      <dgm:t>
        <a:bodyPr/>
        <a:lstStyle/>
        <a:p>
          <a:endParaRPr lang="de-DE"/>
        </a:p>
      </dgm:t>
    </dgm:pt>
    <dgm:pt modelId="{A0ED3E18-09CA-4919-8DBF-FCA4EB6BA824}">
      <dgm:prSet custT="1"/>
      <dgm:spPr/>
      <dgm:t>
        <a:bodyPr/>
        <a:lstStyle/>
        <a:p>
          <a:r>
            <a:rPr lang="de-DE" sz="1200">
              <a:latin typeface="Arial" panose="020B0604020202020204" pitchFamily="34" charset="0"/>
              <a:cs typeface="Arial" panose="020B0604020202020204" pitchFamily="34" charset="0"/>
            </a:rPr>
            <a:t>Die drei </a:t>
          </a:r>
          <a:r>
            <a:rPr lang="de-DE" sz="1200" b="1">
              <a:latin typeface="Arial" panose="020B0604020202020204" pitchFamily="34" charset="0"/>
              <a:cs typeface="Arial" panose="020B0604020202020204" pitchFamily="34" charset="0"/>
            </a:rPr>
            <a:t>Europäischen Überwachungs-behörden </a:t>
          </a:r>
          <a:r>
            <a:rPr lang="de-DE" sz="1200">
              <a:latin typeface="Arial" panose="020B0604020202020204" pitchFamily="34" charset="0"/>
              <a:cs typeface="Arial" panose="020B0604020202020204" pitchFamily="34" charset="0"/>
            </a:rPr>
            <a:t>(EBA, EIOPA und ESMA)</a:t>
          </a:r>
          <a:br>
            <a:rPr lang="de-DE" sz="1200">
              <a:latin typeface="Arial" panose="020B0604020202020204" pitchFamily="34" charset="0"/>
              <a:cs typeface="Arial" panose="020B0604020202020204" pitchFamily="34" charset="0"/>
            </a:rPr>
          </a:br>
          <a:endParaRPr lang="de-DE" sz="1600"/>
        </a:p>
      </dgm:t>
    </dgm:pt>
    <dgm:pt modelId="{2DFB1A58-6CE4-4163-A15C-A5000C27F5AC}" type="parTrans" cxnId="{4475281F-4B1E-492D-99D9-79AEC0A8D0DC}">
      <dgm:prSet/>
      <dgm:spPr/>
      <dgm:t>
        <a:bodyPr/>
        <a:lstStyle/>
        <a:p>
          <a:endParaRPr lang="de-DE"/>
        </a:p>
      </dgm:t>
    </dgm:pt>
    <dgm:pt modelId="{C244E42F-FE8E-4603-AEDD-E56590206418}" type="sibTrans" cxnId="{4475281F-4B1E-492D-99D9-79AEC0A8D0DC}">
      <dgm:prSet/>
      <dgm:spPr/>
      <dgm:t>
        <a:bodyPr/>
        <a:lstStyle/>
        <a:p>
          <a:endParaRPr lang="de-DE"/>
        </a:p>
      </dgm:t>
    </dgm:pt>
    <dgm:pt modelId="{C2A11FFA-CC03-4344-9C31-7A5725504F3A}" type="pres">
      <dgm:prSet presAssocID="{5D6E6E5E-8EE0-4A98-A720-69713143B118}" presName="linear" presStyleCnt="0">
        <dgm:presLayoutVars>
          <dgm:animLvl val="lvl"/>
          <dgm:resizeHandles val="exact"/>
        </dgm:presLayoutVars>
      </dgm:prSet>
      <dgm:spPr/>
    </dgm:pt>
    <dgm:pt modelId="{74BFF176-C794-4C26-A882-6473F296EB7F}" type="pres">
      <dgm:prSet presAssocID="{1C5E5EC0-3A76-4011-AB5E-8C47650E1101}" presName="parentText" presStyleLbl="node1" presStyleIdx="0" presStyleCnt="1" custScaleY="205309" custLinFactNeighborX="-306" custLinFactNeighborY="-3820">
        <dgm:presLayoutVars>
          <dgm:chMax val="0"/>
          <dgm:bulletEnabled val="1"/>
        </dgm:presLayoutVars>
      </dgm:prSet>
      <dgm:spPr/>
    </dgm:pt>
    <dgm:pt modelId="{ACC7EEA0-DC7A-4D6D-863B-9CDA46554F42}" type="pres">
      <dgm:prSet presAssocID="{1C5E5EC0-3A76-4011-AB5E-8C47650E1101}" presName="childText" presStyleLbl="revTx" presStyleIdx="0" presStyleCnt="1">
        <dgm:presLayoutVars>
          <dgm:bulletEnabled val="1"/>
        </dgm:presLayoutVars>
      </dgm:prSet>
      <dgm:spPr/>
    </dgm:pt>
  </dgm:ptLst>
  <dgm:cxnLst>
    <dgm:cxn modelId="{4475281F-4B1E-492D-99D9-79AEC0A8D0DC}" srcId="{1C5E5EC0-3A76-4011-AB5E-8C47650E1101}" destId="{A0ED3E18-09CA-4919-8DBF-FCA4EB6BA824}" srcOrd="2" destOrd="0" parTransId="{2DFB1A58-6CE4-4163-A15C-A5000C27F5AC}" sibTransId="{C244E42F-FE8E-4603-AEDD-E56590206418}"/>
    <dgm:cxn modelId="{7FEF052F-FF68-47E7-B9C3-619DFFEF38F9}" type="presOf" srcId="{D5F71605-4B7A-4666-BF62-64936719F690}" destId="{ACC7EEA0-DC7A-4D6D-863B-9CDA46554F42}" srcOrd="0" destOrd="3" presId="urn:microsoft.com/office/officeart/2005/8/layout/vList2"/>
    <dgm:cxn modelId="{9E51622F-FFB3-43FF-AFB0-0718822DA850}" type="presOf" srcId="{24FD8002-F693-4A9A-9F56-9CEA5D28EFA1}" destId="{ACC7EEA0-DC7A-4D6D-863B-9CDA46554F42}" srcOrd="0" destOrd="1" presId="urn:microsoft.com/office/officeart/2005/8/layout/vList2"/>
    <dgm:cxn modelId="{FF12FF61-860C-4686-A891-6A8321FB8628}" srcId="{5D6E6E5E-8EE0-4A98-A720-69713143B118}" destId="{1C5E5EC0-3A76-4011-AB5E-8C47650E1101}" srcOrd="0" destOrd="0" parTransId="{0ACC3545-2294-4782-8ED7-7CF64A1BAEC3}" sibTransId="{478F9B43-558C-44D3-B5E8-8919DB78761A}"/>
    <dgm:cxn modelId="{16873670-7C75-4CC8-9A51-6739D393EA34}" type="presOf" srcId="{E47A2E32-A53E-4F6A-9294-995C7F969DE6}" destId="{ACC7EEA0-DC7A-4D6D-863B-9CDA46554F42}" srcOrd="0" destOrd="0" presId="urn:microsoft.com/office/officeart/2005/8/layout/vList2"/>
    <dgm:cxn modelId="{63FC0557-3BFF-4DCE-B0D1-801916485635}" srcId="{1C5E5EC0-3A76-4011-AB5E-8C47650E1101}" destId="{D5F71605-4B7A-4666-BF62-64936719F690}" srcOrd="3" destOrd="0" parTransId="{66889763-7356-42C2-816E-309C139EA94C}" sibTransId="{3970744E-D8B6-47BC-BC6B-87E2154074D5}"/>
    <dgm:cxn modelId="{38698F8A-AB71-4FAD-AF07-872D4FD9C9C2}" type="presOf" srcId="{5D6E6E5E-8EE0-4A98-A720-69713143B118}" destId="{C2A11FFA-CC03-4344-9C31-7A5725504F3A}" srcOrd="0" destOrd="0" presId="urn:microsoft.com/office/officeart/2005/8/layout/vList2"/>
    <dgm:cxn modelId="{F70953CE-BAB4-4176-AADF-B4615AAC2AC6}" type="presOf" srcId="{A0ED3E18-09CA-4919-8DBF-FCA4EB6BA824}" destId="{ACC7EEA0-DC7A-4D6D-863B-9CDA46554F42}" srcOrd="0" destOrd="2" presId="urn:microsoft.com/office/officeart/2005/8/layout/vList2"/>
    <dgm:cxn modelId="{6BAAE8D1-BE9A-4E55-A17B-62E5CFB45794}" srcId="{1C5E5EC0-3A76-4011-AB5E-8C47650E1101}" destId="{24FD8002-F693-4A9A-9F56-9CEA5D28EFA1}" srcOrd="1" destOrd="0" parTransId="{9DBFB1D9-AFCA-4DE0-A33E-8CAE246AE4D0}" sibTransId="{5CC036AF-F412-4FC8-A541-23E4A5749230}"/>
    <dgm:cxn modelId="{D967CCE1-6D78-4C10-9854-0C2112D852C7}" type="presOf" srcId="{1C5E5EC0-3A76-4011-AB5E-8C47650E1101}" destId="{74BFF176-C794-4C26-A882-6473F296EB7F}" srcOrd="0" destOrd="0" presId="urn:microsoft.com/office/officeart/2005/8/layout/vList2"/>
    <dgm:cxn modelId="{ACB403E3-BBE6-449B-B9C7-522243075B25}" srcId="{1C5E5EC0-3A76-4011-AB5E-8C47650E1101}" destId="{E47A2E32-A53E-4F6A-9294-995C7F969DE6}" srcOrd="0" destOrd="0" parTransId="{D7E8C49F-80B5-4CE6-8A71-F97F8FB4E078}" sibTransId="{6B1876AA-2984-4A2A-94D3-AC2D266DA58C}"/>
    <dgm:cxn modelId="{4EF9039F-75F0-4D11-A0C4-13039DEA0B72}" type="presParOf" srcId="{C2A11FFA-CC03-4344-9C31-7A5725504F3A}" destId="{74BFF176-C794-4C26-A882-6473F296EB7F}" srcOrd="0" destOrd="0" presId="urn:microsoft.com/office/officeart/2005/8/layout/vList2"/>
    <dgm:cxn modelId="{B4C1609B-6091-45A8-80BE-9C26D833ADF4}" type="presParOf" srcId="{C2A11FFA-CC03-4344-9C31-7A5725504F3A}" destId="{ACC7EEA0-DC7A-4D6D-863B-9CDA46554F42}" srcOrd="1"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79CF7CD-3C32-4FB5-B82E-AB69D417FD9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0A8237DB-FCB6-48A6-AD3A-15AD5990F6D3}">
      <dgm:prSet custT="1"/>
      <dgm:spPr/>
      <dgm:t>
        <a:bodyPr/>
        <a:lstStyle/>
        <a:p>
          <a:pPr algn="ctr"/>
          <a:r>
            <a:rPr lang="de-DE" sz="1200" b="1">
              <a:latin typeface="Arial" panose="020B0604020202020204" pitchFamily="34" charset="0"/>
              <a:cs typeface="Arial" panose="020B0604020202020204" pitchFamily="34" charset="0"/>
            </a:rPr>
            <a:t>ICT Services </a:t>
          </a:r>
          <a:r>
            <a:rPr lang="de-DE" sz="1200" b="1" err="1">
              <a:latin typeface="Arial" panose="020B0604020202020204" pitchFamily="34" charset="0"/>
              <a:cs typeface="Arial" panose="020B0604020202020204" pitchFamily="34" charset="0"/>
            </a:rPr>
            <a:t>nach</a:t>
          </a:r>
          <a:r>
            <a:rPr lang="de-DE" sz="1200" b="1">
              <a:latin typeface="Arial" panose="020B0604020202020204" pitchFamily="34" charset="0"/>
              <a:cs typeface="Arial" panose="020B0604020202020204" pitchFamily="34" charset="0"/>
            </a:rPr>
            <a:t> </a:t>
          </a:r>
          <a:r>
            <a:rPr lang="de-DE" sz="1200" b="1" err="1">
              <a:latin typeface="Arial" panose="020B0604020202020204" pitchFamily="34" charset="0"/>
              <a:cs typeface="Arial" panose="020B0604020202020204" pitchFamily="34" charset="0"/>
            </a:rPr>
            <a:t>Durchfuehrungsverordnung</a:t>
          </a:r>
          <a:r>
            <a:rPr lang="de-DE" sz="1200" b="1">
              <a:latin typeface="Arial" panose="020B0604020202020204" pitchFamily="34" charset="0"/>
              <a:cs typeface="Arial" panose="020B0604020202020204" pitchFamily="34" charset="0"/>
            </a:rPr>
            <a:t> 2024/2956</a:t>
          </a:r>
        </a:p>
      </dgm:t>
    </dgm:pt>
    <dgm:pt modelId="{6074E4F4-C505-4DB3-9CEB-A89E565A8A4A}" type="parTrans" cxnId="{C062E85D-8D3A-4794-8753-392482DB90BC}">
      <dgm:prSet/>
      <dgm:spPr/>
      <dgm:t>
        <a:bodyPr/>
        <a:lstStyle/>
        <a:p>
          <a:endParaRPr lang="de-DE"/>
        </a:p>
      </dgm:t>
    </dgm:pt>
    <dgm:pt modelId="{0B4ECD98-81E5-4D67-AE16-0E1204A4C484}" type="sibTrans" cxnId="{C062E85D-8D3A-4794-8753-392482DB90BC}">
      <dgm:prSet/>
      <dgm:spPr/>
      <dgm:t>
        <a:bodyPr/>
        <a:lstStyle/>
        <a:p>
          <a:endParaRPr lang="de-DE"/>
        </a:p>
      </dgm:t>
    </dgm:pt>
    <dgm:pt modelId="{E5F5C98A-9DCC-4F4D-BBAC-30931EC91456}">
      <dgm:prSet custT="1"/>
      <dgm:spPr/>
      <dgm:t>
        <a:bodyPr/>
        <a:lstStyle/>
        <a:p>
          <a:endParaRPr lang="de-DE" sz="1100"/>
        </a:p>
      </dgm:t>
    </dgm:pt>
    <dgm:pt modelId="{570D770F-A965-4463-B989-A3F999DF9766}" type="parTrans" cxnId="{9B8FEE61-1C67-451D-8182-865FD257DB3C}">
      <dgm:prSet/>
      <dgm:spPr/>
      <dgm:t>
        <a:bodyPr/>
        <a:lstStyle/>
        <a:p>
          <a:endParaRPr lang="de-DE"/>
        </a:p>
      </dgm:t>
    </dgm:pt>
    <dgm:pt modelId="{C5A5F62A-EE02-4A3B-9590-090394A902E3}" type="sibTrans" cxnId="{9B8FEE61-1C67-451D-8182-865FD257DB3C}">
      <dgm:prSet/>
      <dgm:spPr/>
      <dgm:t>
        <a:bodyPr/>
        <a:lstStyle/>
        <a:p>
          <a:endParaRPr lang="de-DE"/>
        </a:p>
      </dgm:t>
    </dgm:pt>
    <dgm:pt modelId="{0FE06F00-460B-4ABC-A36E-E5E20426DF24}">
      <dgm:prSet custT="1"/>
      <dgm:spPr/>
      <dgm:t>
        <a:bodyPr/>
        <a:lstStyle/>
        <a:p>
          <a:r>
            <a:rPr lang="de-DE" sz="1200">
              <a:latin typeface="Arial" panose="020B0604020202020204" pitchFamily="34" charset="0"/>
              <a:cs typeface="Arial" panose="020B0604020202020204" pitchFamily="34" charset="0"/>
            </a:rPr>
            <a:t>IKT-</a:t>
          </a:r>
          <a:r>
            <a:rPr lang="de-DE" sz="1200" err="1">
              <a:latin typeface="Arial" panose="020B0604020202020204" pitchFamily="34" charset="0"/>
              <a:cs typeface="Arial" panose="020B0604020202020204" pitchFamily="34" charset="0"/>
            </a:rPr>
            <a:t>Sicherheitsmanagement</a:t>
          </a:r>
          <a:r>
            <a:rPr lang="de-DE" sz="1200">
              <a:latin typeface="Arial" panose="020B0604020202020204" pitchFamily="34" charset="0"/>
              <a:cs typeface="Arial" panose="020B0604020202020204" pitchFamily="34" charset="0"/>
            </a:rPr>
            <a:t>-</a:t>
          </a:r>
          <a:r>
            <a:rPr lang="de-DE" sz="1200" err="1">
              <a:latin typeface="Arial" panose="020B0604020202020204" pitchFamily="34" charset="0"/>
              <a:cs typeface="Arial" panose="020B0604020202020204" pitchFamily="34" charset="0"/>
            </a:rPr>
            <a:t>dienste</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Bereitstellung</a:t>
          </a:r>
          <a:r>
            <a:rPr lang="de-DE" sz="1200">
              <a:latin typeface="Arial" panose="020B0604020202020204" pitchFamily="34" charset="0"/>
              <a:cs typeface="Arial" panose="020B0604020202020204" pitchFamily="34" charset="0"/>
            </a:rPr>
            <a:t> von </a:t>
          </a:r>
          <a:r>
            <a:rPr lang="de-DE" sz="1200" err="1">
              <a:latin typeface="Arial" panose="020B0604020202020204" pitchFamily="34" charset="0"/>
              <a:cs typeface="Arial" panose="020B0604020202020204" pitchFamily="34" charset="0"/>
            </a:rPr>
            <a:t>Daten</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Datenanalyse</a:t>
          </a:r>
          <a:r>
            <a:rPr lang="de-DE" sz="1200">
              <a:latin typeface="Arial" panose="020B0604020202020204" pitchFamily="34" charset="0"/>
              <a:cs typeface="Arial" panose="020B0604020202020204" pitchFamily="34" charset="0"/>
            </a:rPr>
            <a:t>
IKT, Betriebsmittel und </a:t>
          </a:r>
          <a:r>
            <a:rPr lang="de-DE" sz="1200" err="1">
              <a:latin typeface="Arial" panose="020B0604020202020204" pitchFamily="34" charset="0"/>
              <a:cs typeface="Arial" panose="020B0604020202020204" pitchFamily="34" charset="0"/>
            </a:rPr>
            <a:t>Hostingdienste</a:t>
          </a:r>
          <a:r>
            <a:rPr lang="de-DE" sz="1200">
              <a:latin typeface="Arial" panose="020B0604020202020204" pitchFamily="34" charset="0"/>
              <a:cs typeface="Arial" panose="020B0604020202020204" pitchFamily="34" charset="0"/>
            </a:rPr>
            <a:t> (ohne Cloud-Dienste)</a:t>
          </a:r>
        </a:p>
      </dgm:t>
    </dgm:pt>
    <dgm:pt modelId="{28B9A339-09FE-464E-83EA-057C096C2EDC}" type="parTrans" cxnId="{B853725A-3739-4387-86E1-F279352EB90A}">
      <dgm:prSet/>
      <dgm:spPr/>
      <dgm:t>
        <a:bodyPr/>
        <a:lstStyle/>
        <a:p>
          <a:endParaRPr lang="de-DE"/>
        </a:p>
      </dgm:t>
    </dgm:pt>
    <dgm:pt modelId="{0873FD29-3D3E-411F-9BEA-D390BC183DB9}" type="sibTrans" cxnId="{B853725A-3739-4387-86E1-F279352EB90A}">
      <dgm:prSet/>
      <dgm:spPr/>
      <dgm:t>
        <a:bodyPr/>
        <a:lstStyle/>
        <a:p>
          <a:endParaRPr lang="de-DE"/>
        </a:p>
      </dgm:t>
    </dgm:pt>
    <dgm:pt modelId="{4D3F6514-C542-4E08-B73F-C6BDCB8E62C6}">
      <dgm:prSet custT="1"/>
      <dgm:spPr/>
      <dgm:t>
        <a:bodyPr/>
        <a:lstStyle/>
        <a:p>
          <a:r>
            <a:rPr lang="de-DE" sz="1200" err="1">
              <a:latin typeface="Arial" panose="020B0604020202020204" pitchFamily="34" charset="0"/>
              <a:cs typeface="Arial" panose="020B0604020202020204" pitchFamily="34" charset="0"/>
            </a:rPr>
            <a:t>Rechenleistung</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Datenspeicherung</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außerhalb</a:t>
          </a:r>
          <a:r>
            <a:rPr lang="de-DE" sz="1200">
              <a:latin typeface="Arial" panose="020B0604020202020204" pitchFamily="34" charset="0"/>
              <a:cs typeface="Arial" panose="020B0604020202020204" pitchFamily="34" charset="0"/>
            </a:rPr>
            <a:t> der Cloud
</a:t>
          </a:r>
          <a:r>
            <a:rPr lang="de-DE" sz="1200" err="1">
              <a:latin typeface="Arial" panose="020B0604020202020204" pitchFamily="34" charset="0"/>
              <a:cs typeface="Arial" panose="020B0604020202020204" pitchFamily="34" charset="0"/>
            </a:rPr>
            <a:t>Telekommunikationsanbieter</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Netzwerkinfrastruktur</a:t>
          </a:r>
          <a:endParaRPr lang="de-DE" sz="1200">
            <a:latin typeface="Arial" panose="020B0604020202020204" pitchFamily="34" charset="0"/>
            <a:cs typeface="Arial" panose="020B0604020202020204" pitchFamily="34" charset="0"/>
          </a:endParaRPr>
        </a:p>
      </dgm:t>
    </dgm:pt>
    <dgm:pt modelId="{3024001B-3810-415D-955B-99F08559AF37}" type="parTrans" cxnId="{C3220ABF-58A1-4E64-9C2A-18365359E356}">
      <dgm:prSet/>
      <dgm:spPr/>
      <dgm:t>
        <a:bodyPr/>
        <a:lstStyle/>
        <a:p>
          <a:endParaRPr lang="de-DE"/>
        </a:p>
      </dgm:t>
    </dgm:pt>
    <dgm:pt modelId="{866CBE1B-4147-4185-AF34-3EA42D7B5533}" type="sibTrans" cxnId="{C3220ABF-58A1-4E64-9C2A-18365359E356}">
      <dgm:prSet/>
      <dgm:spPr/>
      <dgm:t>
        <a:bodyPr/>
        <a:lstStyle/>
        <a:p>
          <a:endParaRPr lang="de-DE"/>
        </a:p>
      </dgm:t>
    </dgm:pt>
    <dgm:pt modelId="{86C87637-CB69-405B-89EA-6F8D175713D3}">
      <dgm:prSet custT="1"/>
      <dgm:spPr/>
      <dgm:t>
        <a:bodyPr/>
        <a:lstStyle/>
        <a:p>
          <a:r>
            <a:rPr lang="de-DE" sz="1200">
              <a:latin typeface="Arial" panose="020B0604020202020204" pitchFamily="34" charset="0"/>
              <a:cs typeface="Arial" panose="020B0604020202020204" pitchFamily="34" charset="0"/>
            </a:rPr>
            <a:t>Hardware und </a:t>
          </a:r>
          <a:r>
            <a:rPr lang="de-DE" sz="1200" err="1">
              <a:latin typeface="Arial" panose="020B0604020202020204" pitchFamily="34" charset="0"/>
              <a:cs typeface="Arial" panose="020B0604020202020204" pitchFamily="34" charset="0"/>
            </a:rPr>
            <a:t>physische</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Geräte</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Softwarelizenzierung</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ohne</a:t>
          </a:r>
          <a:r>
            <a:rPr lang="de-DE" sz="1200">
              <a:latin typeface="Arial" panose="020B0604020202020204" pitchFamily="34" charset="0"/>
              <a:cs typeface="Arial" panose="020B0604020202020204" pitchFamily="34" charset="0"/>
            </a:rPr>
            <a:t> SaaS)
IKT-</a:t>
          </a:r>
          <a:r>
            <a:rPr lang="de-DE" sz="1200" err="1">
              <a:latin typeface="Arial" panose="020B0604020202020204" pitchFamily="34" charset="0"/>
              <a:cs typeface="Arial" panose="020B0604020202020204" pitchFamily="34" charset="0"/>
            </a:rPr>
            <a:t>Betriebsmanagement</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einschließlich</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Wartung</a:t>
          </a:r>
          <a:r>
            <a:rPr lang="de-DE" sz="1200">
              <a:latin typeface="Arial" panose="020B0604020202020204" pitchFamily="34" charset="0"/>
              <a:cs typeface="Arial" panose="020B0604020202020204" pitchFamily="34" charset="0"/>
            </a:rPr>
            <a:t>)
IKT-</a:t>
          </a:r>
          <a:r>
            <a:rPr lang="de-DE" sz="1200" err="1">
              <a:latin typeface="Arial" panose="020B0604020202020204" pitchFamily="34" charset="0"/>
              <a:cs typeface="Arial" panose="020B0604020202020204" pitchFamily="34" charset="0"/>
            </a:rPr>
            <a:t>Risikomanagement</a:t>
          </a:r>
          <a:r>
            <a:rPr lang="de-DE" sz="1200">
              <a:latin typeface="Arial" panose="020B0604020202020204" pitchFamily="34" charset="0"/>
              <a:cs typeface="Arial" panose="020B0604020202020204" pitchFamily="34" charset="0"/>
            </a:rPr>
            <a:t>
Cloud-</a:t>
          </a:r>
          <a:r>
            <a:rPr lang="de-DE" sz="1200" err="1">
              <a:latin typeface="Arial" panose="020B0604020202020204" pitchFamily="34" charset="0"/>
              <a:cs typeface="Arial" panose="020B0604020202020204" pitchFamily="34" charset="0"/>
            </a:rPr>
            <a:t>Dienste</a:t>
          </a:r>
          <a:r>
            <a:rPr lang="de-DE" sz="1200">
              <a:latin typeface="Arial" panose="020B0604020202020204" pitchFamily="34" charset="0"/>
              <a:cs typeface="Arial" panose="020B0604020202020204" pitchFamily="34" charset="0"/>
            </a:rPr>
            <a:t> (IaaS, PaaS, SaaS)</a:t>
          </a:r>
        </a:p>
      </dgm:t>
    </dgm:pt>
    <dgm:pt modelId="{EEB705FD-EF06-4B21-9CDF-6C15E30052BE}" type="parTrans" cxnId="{9D93FF53-0F01-4F21-94CB-9D3831822264}">
      <dgm:prSet/>
      <dgm:spPr/>
      <dgm:t>
        <a:bodyPr/>
        <a:lstStyle/>
        <a:p>
          <a:endParaRPr lang="de-DE"/>
        </a:p>
      </dgm:t>
    </dgm:pt>
    <dgm:pt modelId="{31B529B1-0640-4BDA-8D75-A34DD62F3B0D}" type="sibTrans" cxnId="{9D93FF53-0F01-4F21-94CB-9D3831822264}">
      <dgm:prSet/>
      <dgm:spPr/>
      <dgm:t>
        <a:bodyPr/>
        <a:lstStyle/>
        <a:p>
          <a:endParaRPr lang="de-DE"/>
        </a:p>
      </dgm:t>
    </dgm:pt>
    <dgm:pt modelId="{99AEE3AA-3313-4F27-B59B-2D0E41CA7081}">
      <dgm:prSet custT="1"/>
      <dgm:spPr/>
      <dgm:t>
        <a:bodyPr/>
        <a:lstStyle/>
        <a:p>
          <a:r>
            <a:rPr lang="de-DE" sz="1200">
              <a:latin typeface="Arial" panose="020B0604020202020204" pitchFamily="34" charset="0"/>
              <a:cs typeface="Arial" panose="020B0604020202020204" pitchFamily="34" charset="0"/>
            </a:rPr>
            <a:t>IKT-</a:t>
          </a:r>
          <a:r>
            <a:rPr lang="de-DE" sz="1200" err="1">
              <a:latin typeface="Arial" panose="020B0604020202020204" pitchFamily="34" charset="0"/>
              <a:cs typeface="Arial" panose="020B0604020202020204" pitchFamily="34" charset="0"/>
            </a:rPr>
            <a:t>Projektmanagement</a:t>
          </a:r>
          <a:r>
            <a:rPr lang="de-DE" sz="1200">
              <a:latin typeface="Arial" panose="020B0604020202020204" pitchFamily="34" charset="0"/>
              <a:cs typeface="Arial" panose="020B0604020202020204" pitchFamily="34" charset="0"/>
            </a:rPr>
            <a:t>
IKT-</a:t>
          </a:r>
          <a:r>
            <a:rPr lang="de-DE" sz="1200" err="1">
              <a:latin typeface="Arial" panose="020B0604020202020204" pitchFamily="34" charset="0"/>
              <a:cs typeface="Arial" panose="020B0604020202020204" pitchFamily="34" charset="0"/>
            </a:rPr>
            <a:t>Entwicklung</a:t>
          </a:r>
          <a:r>
            <a:rPr lang="de-DE" sz="1200">
              <a:latin typeface="Arial" panose="020B0604020202020204" pitchFamily="34" charset="0"/>
              <a:cs typeface="Arial" panose="020B0604020202020204" pitchFamily="34" charset="0"/>
            </a:rPr>
            <a:t>
IKT-Helpdesk und First-Level-Support</a:t>
          </a:r>
        </a:p>
      </dgm:t>
    </dgm:pt>
    <dgm:pt modelId="{B1A130EF-3B13-4082-9D72-58930DC3E66A}" type="parTrans" cxnId="{F59ED7B0-6278-4DD8-863F-761606922752}">
      <dgm:prSet/>
      <dgm:spPr/>
      <dgm:t>
        <a:bodyPr/>
        <a:lstStyle/>
        <a:p>
          <a:endParaRPr lang="de-DE"/>
        </a:p>
      </dgm:t>
    </dgm:pt>
    <dgm:pt modelId="{7BAF4845-D3E6-4B58-9E83-BFF866B26ABE}" type="sibTrans" cxnId="{F59ED7B0-6278-4DD8-863F-761606922752}">
      <dgm:prSet/>
      <dgm:spPr/>
      <dgm:t>
        <a:bodyPr/>
        <a:lstStyle/>
        <a:p>
          <a:endParaRPr lang="de-DE"/>
        </a:p>
      </dgm:t>
    </dgm:pt>
    <dgm:pt modelId="{71335121-6DC6-4F23-8D88-B38684B946BF}" type="pres">
      <dgm:prSet presAssocID="{D79CF7CD-3C32-4FB5-B82E-AB69D417FD9E}" presName="linear" presStyleCnt="0">
        <dgm:presLayoutVars>
          <dgm:animLvl val="lvl"/>
          <dgm:resizeHandles val="exact"/>
        </dgm:presLayoutVars>
      </dgm:prSet>
      <dgm:spPr/>
    </dgm:pt>
    <dgm:pt modelId="{16DCF96C-6F4E-4674-A90E-846E441F39CC}" type="pres">
      <dgm:prSet presAssocID="{0A8237DB-FCB6-48A6-AD3A-15AD5990F6D3}" presName="parentText" presStyleLbl="node1" presStyleIdx="0" presStyleCnt="1" custScaleY="106838" custLinFactNeighborY="1756">
        <dgm:presLayoutVars>
          <dgm:chMax val="0"/>
          <dgm:bulletEnabled val="1"/>
        </dgm:presLayoutVars>
      </dgm:prSet>
      <dgm:spPr/>
    </dgm:pt>
    <dgm:pt modelId="{FCC0A747-F560-4639-8818-DFC435BC2812}" type="pres">
      <dgm:prSet presAssocID="{0A8237DB-FCB6-48A6-AD3A-15AD5990F6D3}" presName="childText" presStyleLbl="revTx" presStyleIdx="0" presStyleCnt="1">
        <dgm:presLayoutVars>
          <dgm:bulletEnabled val="1"/>
        </dgm:presLayoutVars>
      </dgm:prSet>
      <dgm:spPr/>
    </dgm:pt>
  </dgm:ptLst>
  <dgm:cxnLst>
    <dgm:cxn modelId="{63C71229-6019-450B-8816-F3438427999B}" type="presOf" srcId="{99AEE3AA-3313-4F27-B59B-2D0E41CA7081}" destId="{FCC0A747-F560-4639-8818-DFC435BC2812}" srcOrd="0" destOrd="1" presId="urn:microsoft.com/office/officeart/2005/8/layout/vList2"/>
    <dgm:cxn modelId="{36418436-6321-4520-A28A-53CEFD4F0B29}" type="presOf" srcId="{0FE06F00-460B-4ABC-A36E-E5E20426DF24}" destId="{FCC0A747-F560-4639-8818-DFC435BC2812}" srcOrd="0" destOrd="2" presId="urn:microsoft.com/office/officeart/2005/8/layout/vList2"/>
    <dgm:cxn modelId="{C062E85D-8D3A-4794-8753-392482DB90BC}" srcId="{D79CF7CD-3C32-4FB5-B82E-AB69D417FD9E}" destId="{0A8237DB-FCB6-48A6-AD3A-15AD5990F6D3}" srcOrd="0" destOrd="0" parTransId="{6074E4F4-C505-4DB3-9CEB-A89E565A8A4A}" sibTransId="{0B4ECD98-81E5-4D67-AE16-0E1204A4C484}"/>
    <dgm:cxn modelId="{9B8FEE61-1C67-451D-8182-865FD257DB3C}" srcId="{0A8237DB-FCB6-48A6-AD3A-15AD5990F6D3}" destId="{E5F5C98A-9DCC-4F4D-BBAC-30931EC91456}" srcOrd="0" destOrd="0" parTransId="{570D770F-A965-4463-B989-A3F999DF9766}" sibTransId="{C5A5F62A-EE02-4A3B-9590-090394A902E3}"/>
    <dgm:cxn modelId="{D7F9DC4F-EF86-47CB-BB6C-F550F0DE7BDC}" type="presOf" srcId="{4D3F6514-C542-4E08-B73F-C6BDCB8E62C6}" destId="{FCC0A747-F560-4639-8818-DFC435BC2812}" srcOrd="0" destOrd="3" presId="urn:microsoft.com/office/officeart/2005/8/layout/vList2"/>
    <dgm:cxn modelId="{9D93FF53-0F01-4F21-94CB-9D3831822264}" srcId="{0A8237DB-FCB6-48A6-AD3A-15AD5990F6D3}" destId="{86C87637-CB69-405B-89EA-6F8D175713D3}" srcOrd="4" destOrd="0" parTransId="{EEB705FD-EF06-4B21-9CDF-6C15E30052BE}" sibTransId="{31B529B1-0640-4BDA-8D75-A34DD62F3B0D}"/>
    <dgm:cxn modelId="{B853725A-3739-4387-86E1-F279352EB90A}" srcId="{0A8237DB-FCB6-48A6-AD3A-15AD5990F6D3}" destId="{0FE06F00-460B-4ABC-A36E-E5E20426DF24}" srcOrd="2" destOrd="0" parTransId="{28B9A339-09FE-464E-83EA-057C096C2EDC}" sibTransId="{0873FD29-3D3E-411F-9BEA-D390BC183DB9}"/>
    <dgm:cxn modelId="{7E27DAA7-C99A-4F31-9D55-B454A14131B4}" type="presOf" srcId="{86C87637-CB69-405B-89EA-6F8D175713D3}" destId="{FCC0A747-F560-4639-8818-DFC435BC2812}" srcOrd="0" destOrd="4" presId="urn:microsoft.com/office/officeart/2005/8/layout/vList2"/>
    <dgm:cxn modelId="{F59ED7B0-6278-4DD8-863F-761606922752}" srcId="{0A8237DB-FCB6-48A6-AD3A-15AD5990F6D3}" destId="{99AEE3AA-3313-4F27-B59B-2D0E41CA7081}" srcOrd="1" destOrd="0" parTransId="{B1A130EF-3B13-4082-9D72-58930DC3E66A}" sibTransId="{7BAF4845-D3E6-4B58-9E83-BFF866B26ABE}"/>
    <dgm:cxn modelId="{910000B9-89C3-4A74-9090-FAD4D66B1D87}" type="presOf" srcId="{E5F5C98A-9DCC-4F4D-BBAC-30931EC91456}" destId="{FCC0A747-F560-4639-8818-DFC435BC2812}" srcOrd="0" destOrd="0" presId="urn:microsoft.com/office/officeart/2005/8/layout/vList2"/>
    <dgm:cxn modelId="{C3220ABF-58A1-4E64-9C2A-18365359E356}" srcId="{0A8237DB-FCB6-48A6-AD3A-15AD5990F6D3}" destId="{4D3F6514-C542-4E08-B73F-C6BDCB8E62C6}" srcOrd="3" destOrd="0" parTransId="{3024001B-3810-415D-955B-99F08559AF37}" sibTransId="{866CBE1B-4147-4185-AF34-3EA42D7B5533}"/>
    <dgm:cxn modelId="{E42605C4-0B27-4D41-B92E-85130DC199DA}" type="presOf" srcId="{D79CF7CD-3C32-4FB5-B82E-AB69D417FD9E}" destId="{71335121-6DC6-4F23-8D88-B38684B946BF}" srcOrd="0" destOrd="0" presId="urn:microsoft.com/office/officeart/2005/8/layout/vList2"/>
    <dgm:cxn modelId="{1AB71FF1-389C-4311-A302-AD69A26EC56F}" type="presOf" srcId="{0A8237DB-FCB6-48A6-AD3A-15AD5990F6D3}" destId="{16DCF96C-6F4E-4674-A90E-846E441F39CC}" srcOrd="0" destOrd="0" presId="urn:microsoft.com/office/officeart/2005/8/layout/vList2"/>
    <dgm:cxn modelId="{67CE2C13-434D-44CB-BBDD-AABB9CF918F1}" type="presParOf" srcId="{71335121-6DC6-4F23-8D88-B38684B946BF}" destId="{16DCF96C-6F4E-4674-A90E-846E441F39CC}" srcOrd="0" destOrd="0" presId="urn:microsoft.com/office/officeart/2005/8/layout/vList2"/>
    <dgm:cxn modelId="{A112F436-9318-4B6A-B108-77CECABAC133}" type="presParOf" srcId="{71335121-6DC6-4F23-8D88-B38684B946BF}" destId="{FCC0A747-F560-4639-8818-DFC435BC2812}" srcOrd="1"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3113ABA-52A5-4FA2-9205-214EFED2020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de-DE"/>
        </a:p>
      </dgm:t>
    </dgm:pt>
    <dgm:pt modelId="{212D5935-6AD6-4BC7-A5B2-564B46BED2A3}">
      <dgm:prSet custT="1"/>
      <dgm:spPr/>
      <dgm:t>
        <a:bodyPr/>
        <a:lstStyle/>
        <a:p>
          <a:r>
            <a:rPr lang="de-DE" sz="1400">
              <a:latin typeface="Arial" panose="020B0604020202020204" pitchFamily="34" charset="0"/>
              <a:cs typeface="Arial" panose="020B0604020202020204" pitchFamily="34" charset="0"/>
            </a:rPr>
            <a:t>Die </a:t>
          </a:r>
          <a:r>
            <a:rPr lang="de-DE" sz="1400" b="1">
              <a:latin typeface="Arial" panose="020B0604020202020204" pitchFamily="34" charset="0"/>
              <a:cs typeface="Arial" panose="020B0604020202020204" pitchFamily="34" charset="0"/>
            </a:rPr>
            <a:t>DORA-</a:t>
          </a:r>
          <a:r>
            <a:rPr lang="de-DE" sz="1400" b="1" err="1">
              <a:latin typeface="Arial" panose="020B0604020202020204" pitchFamily="34" charset="0"/>
              <a:cs typeface="Arial" panose="020B0604020202020204" pitchFamily="34" charset="0"/>
            </a:rPr>
            <a:t>Überwachung</a:t>
          </a:r>
          <a:r>
            <a:rPr lang="de-DE" sz="1400" b="1">
              <a:latin typeface="Arial" panose="020B0604020202020204" pitchFamily="34" charset="0"/>
              <a:cs typeface="Arial" panose="020B0604020202020204" pitchFamily="34" charset="0"/>
            </a:rPr>
            <a:t> ergänzt die Beaufsichtigung </a:t>
          </a:r>
          <a:r>
            <a:rPr lang="de-DE" sz="1400">
              <a:latin typeface="Arial" panose="020B0604020202020204" pitchFamily="34" charset="0"/>
              <a:cs typeface="Arial" panose="020B0604020202020204" pitchFamily="34" charset="0"/>
            </a:rPr>
            <a:t>von IKT-Risiken durch die zuständigen Behörden.</a:t>
          </a:r>
        </a:p>
      </dgm:t>
    </dgm:pt>
    <dgm:pt modelId="{9650A60B-4841-426A-B639-FEA9AC10C88D}" type="parTrans" cxnId="{892CF54D-2E08-4D73-9164-092DD99E4B78}">
      <dgm:prSet/>
      <dgm:spPr/>
      <dgm:t>
        <a:bodyPr/>
        <a:lstStyle/>
        <a:p>
          <a:endParaRPr lang="de-DE" sz="1400"/>
        </a:p>
      </dgm:t>
    </dgm:pt>
    <dgm:pt modelId="{E6F84953-FF40-4320-8E34-7916A801321F}" type="sibTrans" cxnId="{892CF54D-2E08-4D73-9164-092DD99E4B78}">
      <dgm:prSet/>
      <dgm:spPr/>
      <dgm:t>
        <a:bodyPr/>
        <a:lstStyle/>
        <a:p>
          <a:endParaRPr lang="de-DE" sz="1400"/>
        </a:p>
      </dgm:t>
    </dgm:pt>
    <dgm:pt modelId="{D5793AD8-57E8-499E-B9FA-3D98C0D7DF0B}">
      <dgm:prSet custT="1"/>
      <dgm:spPr/>
      <dgm:t>
        <a:bodyPr/>
        <a:lstStyle/>
        <a:p>
          <a:r>
            <a:rPr lang="de-DE" sz="1400" kern="1200">
              <a:latin typeface="Arial" panose="020B0604020202020204" pitchFamily="34" charset="0"/>
              <a:cs typeface="Arial" panose="020B0604020202020204" pitchFamily="34" charset="0"/>
            </a:rPr>
            <a:t>Sie erfolgt in </a:t>
          </a:r>
          <a:r>
            <a:rPr lang="de-DE" sz="1400" b="1" kern="1200">
              <a:latin typeface="Arial" panose="020B0604020202020204" pitchFamily="34" charset="0"/>
              <a:cs typeface="Arial" panose="020B0604020202020204" pitchFamily="34" charset="0"/>
            </a:rPr>
            <a:t>Zusammenarbeit mit den zuständigen Behörden</a:t>
          </a:r>
          <a:r>
            <a:rPr lang="de-DE" sz="1400" kern="1200">
              <a:latin typeface="Arial" panose="020B0604020202020204" pitchFamily="34" charset="0"/>
              <a:cs typeface="Arial" panose="020B0604020202020204" pitchFamily="34" charset="0"/>
            </a:rPr>
            <a:t>, die sich den Gemeinsamen Prüfungsteams (Joint Examination Teams, JETs) anschließen können.</a:t>
          </a:r>
          <a:endParaRPr lang="de-DE" sz="1400" b="1" kern="1200">
            <a:solidFill>
              <a:schemeClr val="tx2">
                <a:lumMod val="75000"/>
              </a:schemeClr>
            </a:solidFill>
            <a:latin typeface="Arial" panose="020B0604020202020204" pitchFamily="34" charset="0"/>
            <a:cs typeface="Arial" panose="020B0604020202020204" pitchFamily="34" charset="0"/>
          </a:endParaRPr>
        </a:p>
      </dgm:t>
    </dgm:pt>
    <dgm:pt modelId="{942834B4-46BF-4EBF-95C4-F8E0B67931A5}" type="parTrans" cxnId="{0216B30F-954F-470A-9088-0CC5C66CD63A}">
      <dgm:prSet/>
      <dgm:spPr/>
      <dgm:t>
        <a:bodyPr/>
        <a:lstStyle/>
        <a:p>
          <a:endParaRPr lang="de-DE" sz="1400"/>
        </a:p>
      </dgm:t>
    </dgm:pt>
    <dgm:pt modelId="{4A08B520-B1FC-44FC-9BF1-3E67CB7F1469}" type="sibTrans" cxnId="{0216B30F-954F-470A-9088-0CC5C66CD63A}">
      <dgm:prSet/>
      <dgm:spPr/>
      <dgm:t>
        <a:bodyPr/>
        <a:lstStyle/>
        <a:p>
          <a:endParaRPr lang="de-DE" sz="1400"/>
        </a:p>
      </dgm:t>
    </dgm:pt>
    <dgm:pt modelId="{67B8DBA1-2778-41CD-A0CA-F9568B76A03C}">
      <dgm:prSet custT="1"/>
      <dgm:spPr/>
      <dgm:t>
        <a:bodyPr/>
        <a:lstStyle/>
        <a:p>
          <a:endParaRPr lang="de-DE" sz="1400">
            <a:latin typeface="Arial" panose="020B0604020202020204" pitchFamily="34" charset="0"/>
            <a:cs typeface="Arial" panose="020B0604020202020204" pitchFamily="34" charset="0"/>
          </a:endParaRPr>
        </a:p>
        <a:p>
          <a:r>
            <a:rPr lang="de-DE" sz="1400">
              <a:latin typeface="Arial" panose="020B0604020202020204" pitchFamily="34" charset="0"/>
              <a:cs typeface="Arial" panose="020B0604020202020204" pitchFamily="34" charset="0"/>
            </a:rPr>
            <a:t>Die ESAs und die zuständigen Behörden </a:t>
          </a:r>
          <a:r>
            <a:rPr lang="de-DE" sz="1400" b="1">
              <a:latin typeface="Arial" panose="020B0604020202020204" pitchFamily="34" charset="0"/>
              <a:cs typeface="Arial" panose="020B0604020202020204" pitchFamily="34" charset="0"/>
            </a:rPr>
            <a:t>entscheiden gemeinsam </a:t>
          </a:r>
          <a:r>
            <a:rPr lang="de-DE" sz="1400">
              <a:latin typeface="Arial" panose="020B0604020202020204" pitchFamily="34" charset="0"/>
              <a:cs typeface="Arial" panose="020B0604020202020204" pitchFamily="34" charset="0"/>
            </a:rPr>
            <a:t>über </a:t>
          </a:r>
          <a:r>
            <a:rPr lang="de-DE" sz="1400" err="1">
              <a:latin typeface="Arial" panose="020B0604020202020204" pitchFamily="34" charset="0"/>
              <a:cs typeface="Arial" panose="020B0604020202020204" pitchFamily="34" charset="0"/>
            </a:rPr>
            <a:t>Überwachungsmaßnahmen</a:t>
          </a:r>
          <a:r>
            <a:rPr lang="de-DE" sz="1400">
              <a:latin typeface="Arial" panose="020B0604020202020204" pitchFamily="34" charset="0"/>
              <a:cs typeface="Arial" panose="020B0604020202020204" pitchFamily="34" charset="0"/>
            </a:rPr>
            <a:t>.</a:t>
          </a:r>
          <a:endParaRPr lang="de-DE" sz="1400" b="1">
            <a:solidFill>
              <a:schemeClr val="tx2">
                <a:lumMod val="75000"/>
              </a:schemeClr>
            </a:solidFill>
            <a:latin typeface="Arial" panose="020B0604020202020204" pitchFamily="34" charset="0"/>
            <a:cs typeface="Arial" panose="020B0604020202020204" pitchFamily="34" charset="0"/>
          </a:endParaRPr>
        </a:p>
      </dgm:t>
    </dgm:pt>
    <dgm:pt modelId="{5C113B94-E7C7-4C37-A33C-7C7C859B20D0}" type="parTrans" cxnId="{E55518A9-11B4-45FD-B2BC-AA61A6389FE6}">
      <dgm:prSet/>
      <dgm:spPr/>
      <dgm:t>
        <a:bodyPr/>
        <a:lstStyle/>
        <a:p>
          <a:endParaRPr lang="de-DE" sz="1400"/>
        </a:p>
      </dgm:t>
    </dgm:pt>
    <dgm:pt modelId="{18F9ECAB-E065-43BB-A83F-7F771B996593}" type="sibTrans" cxnId="{E55518A9-11B4-45FD-B2BC-AA61A6389FE6}">
      <dgm:prSet/>
      <dgm:spPr/>
      <dgm:t>
        <a:bodyPr/>
        <a:lstStyle/>
        <a:p>
          <a:endParaRPr lang="de-DE" sz="1400"/>
        </a:p>
      </dgm:t>
    </dgm:pt>
    <dgm:pt modelId="{79579462-1D8E-413E-9FB5-B05107917FA4}" type="pres">
      <dgm:prSet presAssocID="{53113ABA-52A5-4FA2-9205-214EFED2020C}" presName="vert0" presStyleCnt="0">
        <dgm:presLayoutVars>
          <dgm:dir/>
          <dgm:animOne val="branch"/>
          <dgm:animLvl val="lvl"/>
        </dgm:presLayoutVars>
      </dgm:prSet>
      <dgm:spPr/>
    </dgm:pt>
    <dgm:pt modelId="{3E4EE598-E231-49E9-8B73-C7AEC2AA1C64}" type="pres">
      <dgm:prSet presAssocID="{212D5935-6AD6-4BC7-A5B2-564B46BED2A3}" presName="thickLine" presStyleLbl="alignNode1" presStyleIdx="0" presStyleCnt="3"/>
      <dgm:spPr/>
    </dgm:pt>
    <dgm:pt modelId="{E2D1AA95-B875-46E8-AF4F-5AC68AEADD32}" type="pres">
      <dgm:prSet presAssocID="{212D5935-6AD6-4BC7-A5B2-564B46BED2A3}" presName="horz1" presStyleCnt="0"/>
      <dgm:spPr/>
    </dgm:pt>
    <dgm:pt modelId="{A7CA1085-0B33-42E4-B47F-128E3F29541F}" type="pres">
      <dgm:prSet presAssocID="{212D5935-6AD6-4BC7-A5B2-564B46BED2A3}" presName="tx1" presStyleLbl="revTx" presStyleIdx="0" presStyleCnt="3"/>
      <dgm:spPr/>
    </dgm:pt>
    <dgm:pt modelId="{3C87B7FE-76CF-44EC-B9D3-F5AF125CB4CC}" type="pres">
      <dgm:prSet presAssocID="{212D5935-6AD6-4BC7-A5B2-564B46BED2A3}" presName="vert1" presStyleCnt="0"/>
      <dgm:spPr/>
    </dgm:pt>
    <dgm:pt modelId="{493DB06B-BC8F-4C16-87AD-27DC40413AE8}" type="pres">
      <dgm:prSet presAssocID="{D5793AD8-57E8-499E-B9FA-3D98C0D7DF0B}" presName="thickLine" presStyleLbl="alignNode1" presStyleIdx="1" presStyleCnt="3"/>
      <dgm:spPr/>
    </dgm:pt>
    <dgm:pt modelId="{F0303F9B-2F05-4484-A0E7-D61DE44E63A3}" type="pres">
      <dgm:prSet presAssocID="{D5793AD8-57E8-499E-B9FA-3D98C0D7DF0B}" presName="horz1" presStyleCnt="0"/>
      <dgm:spPr/>
    </dgm:pt>
    <dgm:pt modelId="{F0F1D4EA-5403-4EE4-8888-8C8EE6E619A4}" type="pres">
      <dgm:prSet presAssocID="{D5793AD8-57E8-499E-B9FA-3D98C0D7DF0B}" presName="tx1" presStyleLbl="revTx" presStyleIdx="1" presStyleCnt="3"/>
      <dgm:spPr/>
    </dgm:pt>
    <dgm:pt modelId="{64424BEB-A9F1-449E-AE90-5AC92F726FC9}" type="pres">
      <dgm:prSet presAssocID="{D5793AD8-57E8-499E-B9FA-3D98C0D7DF0B}" presName="vert1" presStyleCnt="0"/>
      <dgm:spPr/>
    </dgm:pt>
    <dgm:pt modelId="{9E870FC5-61C1-4590-93F6-41E92CC6E015}" type="pres">
      <dgm:prSet presAssocID="{67B8DBA1-2778-41CD-A0CA-F9568B76A03C}" presName="thickLine" presStyleLbl="alignNode1" presStyleIdx="2" presStyleCnt="3" custLinFactNeighborX="521" custLinFactNeighborY="19854"/>
      <dgm:spPr/>
    </dgm:pt>
    <dgm:pt modelId="{50E075B9-ABB8-4CAA-B117-575B7AF01CAB}" type="pres">
      <dgm:prSet presAssocID="{67B8DBA1-2778-41CD-A0CA-F9568B76A03C}" presName="horz1" presStyleCnt="0"/>
      <dgm:spPr/>
    </dgm:pt>
    <dgm:pt modelId="{F2F4F5A6-11A8-46C5-AD24-D45371BAEA4C}" type="pres">
      <dgm:prSet presAssocID="{67B8DBA1-2778-41CD-A0CA-F9568B76A03C}" presName="tx1" presStyleLbl="revTx" presStyleIdx="2" presStyleCnt="3"/>
      <dgm:spPr/>
    </dgm:pt>
    <dgm:pt modelId="{E187B7F9-3AB2-42A0-824B-24ABC37AD459}" type="pres">
      <dgm:prSet presAssocID="{67B8DBA1-2778-41CD-A0CA-F9568B76A03C}" presName="vert1" presStyleCnt="0"/>
      <dgm:spPr/>
    </dgm:pt>
  </dgm:ptLst>
  <dgm:cxnLst>
    <dgm:cxn modelId="{5E617106-59FF-4AB3-86D4-6F458B2A99C1}" type="presOf" srcId="{53113ABA-52A5-4FA2-9205-214EFED2020C}" destId="{79579462-1D8E-413E-9FB5-B05107917FA4}" srcOrd="0" destOrd="0" presId="urn:microsoft.com/office/officeart/2008/layout/LinedList"/>
    <dgm:cxn modelId="{0216B30F-954F-470A-9088-0CC5C66CD63A}" srcId="{53113ABA-52A5-4FA2-9205-214EFED2020C}" destId="{D5793AD8-57E8-499E-B9FA-3D98C0D7DF0B}" srcOrd="1" destOrd="0" parTransId="{942834B4-46BF-4EBF-95C4-F8E0B67931A5}" sibTransId="{4A08B520-B1FC-44FC-9BF1-3E67CB7F1469}"/>
    <dgm:cxn modelId="{1289901B-AD0A-409B-B9A5-F8EDCC67D4D2}" type="presOf" srcId="{67B8DBA1-2778-41CD-A0CA-F9568B76A03C}" destId="{F2F4F5A6-11A8-46C5-AD24-D45371BAEA4C}" srcOrd="0" destOrd="0" presId="urn:microsoft.com/office/officeart/2008/layout/LinedList"/>
    <dgm:cxn modelId="{892CF54D-2E08-4D73-9164-092DD99E4B78}" srcId="{53113ABA-52A5-4FA2-9205-214EFED2020C}" destId="{212D5935-6AD6-4BC7-A5B2-564B46BED2A3}" srcOrd="0" destOrd="0" parTransId="{9650A60B-4841-426A-B639-FEA9AC10C88D}" sibTransId="{E6F84953-FF40-4320-8E34-7916A801321F}"/>
    <dgm:cxn modelId="{E7F63489-8B38-41F6-B274-EA295500D694}" type="presOf" srcId="{212D5935-6AD6-4BC7-A5B2-564B46BED2A3}" destId="{A7CA1085-0B33-42E4-B47F-128E3F29541F}" srcOrd="0" destOrd="0" presId="urn:microsoft.com/office/officeart/2008/layout/LinedList"/>
    <dgm:cxn modelId="{FD2D3E94-800C-415D-B0EC-EC8476426D20}" type="presOf" srcId="{D5793AD8-57E8-499E-B9FA-3D98C0D7DF0B}" destId="{F0F1D4EA-5403-4EE4-8888-8C8EE6E619A4}" srcOrd="0" destOrd="0" presId="urn:microsoft.com/office/officeart/2008/layout/LinedList"/>
    <dgm:cxn modelId="{E55518A9-11B4-45FD-B2BC-AA61A6389FE6}" srcId="{53113ABA-52A5-4FA2-9205-214EFED2020C}" destId="{67B8DBA1-2778-41CD-A0CA-F9568B76A03C}" srcOrd="2" destOrd="0" parTransId="{5C113B94-E7C7-4C37-A33C-7C7C859B20D0}" sibTransId="{18F9ECAB-E065-43BB-A83F-7F771B996593}"/>
    <dgm:cxn modelId="{C7B4FA2D-48E8-4774-8090-D1B5844ADDA6}" type="presParOf" srcId="{79579462-1D8E-413E-9FB5-B05107917FA4}" destId="{3E4EE598-E231-49E9-8B73-C7AEC2AA1C64}" srcOrd="0" destOrd="0" presId="urn:microsoft.com/office/officeart/2008/layout/LinedList"/>
    <dgm:cxn modelId="{895BED38-250B-4623-8E80-881DEFF31EF3}" type="presParOf" srcId="{79579462-1D8E-413E-9FB5-B05107917FA4}" destId="{E2D1AA95-B875-46E8-AF4F-5AC68AEADD32}" srcOrd="1" destOrd="0" presId="urn:microsoft.com/office/officeart/2008/layout/LinedList"/>
    <dgm:cxn modelId="{2B09A4BC-D43A-425D-B562-CF5589036AA4}" type="presParOf" srcId="{E2D1AA95-B875-46E8-AF4F-5AC68AEADD32}" destId="{A7CA1085-0B33-42E4-B47F-128E3F29541F}" srcOrd="0" destOrd="0" presId="urn:microsoft.com/office/officeart/2008/layout/LinedList"/>
    <dgm:cxn modelId="{D31F9C19-352A-45C8-B095-C6994AAFD3B3}" type="presParOf" srcId="{E2D1AA95-B875-46E8-AF4F-5AC68AEADD32}" destId="{3C87B7FE-76CF-44EC-B9D3-F5AF125CB4CC}" srcOrd="1" destOrd="0" presId="urn:microsoft.com/office/officeart/2008/layout/LinedList"/>
    <dgm:cxn modelId="{B8E45A1E-1707-42B1-A7C1-C89319122CE3}" type="presParOf" srcId="{79579462-1D8E-413E-9FB5-B05107917FA4}" destId="{493DB06B-BC8F-4C16-87AD-27DC40413AE8}" srcOrd="2" destOrd="0" presId="urn:microsoft.com/office/officeart/2008/layout/LinedList"/>
    <dgm:cxn modelId="{4380CA85-E338-44BC-9D51-443404C3D6A5}" type="presParOf" srcId="{79579462-1D8E-413E-9FB5-B05107917FA4}" destId="{F0303F9B-2F05-4484-A0E7-D61DE44E63A3}" srcOrd="3" destOrd="0" presId="urn:microsoft.com/office/officeart/2008/layout/LinedList"/>
    <dgm:cxn modelId="{41404463-11E2-4C54-885D-911660629303}" type="presParOf" srcId="{F0303F9B-2F05-4484-A0E7-D61DE44E63A3}" destId="{F0F1D4EA-5403-4EE4-8888-8C8EE6E619A4}" srcOrd="0" destOrd="0" presId="urn:microsoft.com/office/officeart/2008/layout/LinedList"/>
    <dgm:cxn modelId="{9867B06D-33C5-4408-A9FA-AD7FF84EA3B7}" type="presParOf" srcId="{F0303F9B-2F05-4484-A0E7-D61DE44E63A3}" destId="{64424BEB-A9F1-449E-AE90-5AC92F726FC9}" srcOrd="1" destOrd="0" presId="urn:microsoft.com/office/officeart/2008/layout/LinedList"/>
    <dgm:cxn modelId="{EE8214CF-EB6B-4620-96D8-E796FFCEDAEF}" type="presParOf" srcId="{79579462-1D8E-413E-9FB5-B05107917FA4}" destId="{9E870FC5-61C1-4590-93F6-41E92CC6E015}" srcOrd="4" destOrd="0" presId="urn:microsoft.com/office/officeart/2008/layout/LinedList"/>
    <dgm:cxn modelId="{B2C961E2-7AB7-43B0-8E56-3A86EFD5CD6C}" type="presParOf" srcId="{79579462-1D8E-413E-9FB5-B05107917FA4}" destId="{50E075B9-ABB8-4CAA-B117-575B7AF01CAB}" srcOrd="5" destOrd="0" presId="urn:microsoft.com/office/officeart/2008/layout/LinedList"/>
    <dgm:cxn modelId="{90B84DAF-2AD2-471E-A00F-918E1DD39A2A}" type="presParOf" srcId="{50E075B9-ABB8-4CAA-B117-575B7AF01CAB}" destId="{F2F4F5A6-11A8-46C5-AD24-D45371BAEA4C}" srcOrd="0" destOrd="0" presId="urn:microsoft.com/office/officeart/2008/layout/LinedList"/>
    <dgm:cxn modelId="{F5F860C0-AF21-4291-8E54-08ED85F755F9}" type="presParOf" srcId="{50E075B9-ABB8-4CAA-B117-575B7AF01CAB}" destId="{E187B7F9-3AB2-42A0-824B-24ABC37AD45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09255FC-F540-4784-B251-5CCC4A9354D8}" type="doc">
      <dgm:prSet loTypeId="urn:microsoft.com/office/officeart/2008/layout/LinedList" loCatId="list" qsTypeId="urn:microsoft.com/office/officeart/2005/8/quickstyle/simple1" qsCatId="simple" csTypeId="urn:microsoft.com/office/officeart/2005/8/colors/accent1_3" csCatId="accent1" phldr="1"/>
      <dgm:spPr/>
      <dgm:t>
        <a:bodyPr/>
        <a:lstStyle/>
        <a:p>
          <a:endParaRPr lang="de-DE"/>
        </a:p>
      </dgm:t>
    </dgm:pt>
    <dgm:pt modelId="{284954BC-8362-4BB9-9790-6441503FEABE}">
      <dgm:prSet custT="1"/>
      <dgm:spPr/>
      <dgm:t>
        <a:bodyPr/>
        <a:lstStyle/>
        <a:p>
          <a:pPr marL="0" lvl="0" indent="0" algn="l" defTabSz="889000">
            <a:lnSpc>
              <a:spcPct val="90000"/>
            </a:lnSpc>
            <a:spcBef>
              <a:spcPct val="0"/>
            </a:spcBef>
            <a:spcAft>
              <a:spcPct val="35000"/>
            </a:spcAft>
            <a:buNone/>
          </a:pPr>
          <a:r>
            <a:rPr lang="de-DE" sz="2000" b="1" kern="1200">
              <a:solidFill>
                <a:srgbClr val="0070C0"/>
              </a:solidFill>
              <a:latin typeface="Arial" panose="020B0604020202020204" pitchFamily="34" charset="0"/>
              <a:ea typeface="+mn-ea"/>
              <a:cs typeface="Arial" panose="020B0604020202020204" pitchFamily="34" charset="0"/>
            </a:rPr>
            <a:t>Ansatz der Europäischen </a:t>
          </a:r>
          <a:r>
            <a:rPr lang="de-DE" sz="2000" b="1" kern="1200" err="1">
              <a:solidFill>
                <a:srgbClr val="0070C0"/>
              </a:solidFill>
              <a:latin typeface="Arial" panose="020B0604020202020204" pitchFamily="34" charset="0"/>
              <a:ea typeface="+mn-ea"/>
              <a:cs typeface="Arial" panose="020B0604020202020204" pitchFamily="34" charset="0"/>
            </a:rPr>
            <a:t>Überwachungsbehörden</a:t>
          </a:r>
          <a:r>
            <a:rPr lang="de-DE" sz="2000" b="1" kern="1200">
              <a:solidFill>
                <a:srgbClr val="0070C0"/>
              </a:solidFill>
              <a:latin typeface="Arial" panose="020B0604020202020204" pitchFamily="34" charset="0"/>
              <a:ea typeface="+mn-ea"/>
              <a:cs typeface="Arial" panose="020B0604020202020204" pitchFamily="34" charset="0"/>
            </a:rPr>
            <a:t> („ESAs“)</a:t>
          </a:r>
        </a:p>
        <a:p>
          <a:pPr marL="0" lvl="0" indent="0" algn="l" defTabSz="889000">
            <a:lnSpc>
              <a:spcPct val="90000"/>
            </a:lnSpc>
            <a:spcBef>
              <a:spcPct val="0"/>
            </a:spcBef>
            <a:spcAft>
              <a:spcPct val="35000"/>
            </a:spcAft>
            <a:buNone/>
          </a:pPr>
          <a:endParaRPr lang="de-DE" sz="2000" b="1" kern="1200">
            <a:solidFill>
              <a:srgbClr val="0070C0"/>
            </a:solidFill>
            <a:latin typeface="Raleway" panose="020B0003030101060003" pitchFamily="34" charset="0"/>
            <a:ea typeface="+mn-ea"/>
            <a:cs typeface="+mn-cs"/>
          </a:endParaRPr>
        </a:p>
      </dgm:t>
    </dgm:pt>
    <dgm:pt modelId="{98329DFE-2E8A-40B3-A397-55FBD78EB2BB}" type="parTrans" cxnId="{A7561818-B1B5-4CD3-93F1-D42B379EC7F9}">
      <dgm:prSet/>
      <dgm:spPr/>
      <dgm:t>
        <a:bodyPr/>
        <a:lstStyle/>
        <a:p>
          <a:endParaRPr lang="de-DE"/>
        </a:p>
      </dgm:t>
    </dgm:pt>
    <dgm:pt modelId="{A0F580E2-FCF9-4E65-9937-303139871C3A}" type="sibTrans" cxnId="{A7561818-B1B5-4CD3-93F1-D42B379EC7F9}">
      <dgm:prSet/>
      <dgm:spPr/>
      <dgm:t>
        <a:bodyPr/>
        <a:lstStyle/>
        <a:p>
          <a:endParaRPr lang="de-DE"/>
        </a:p>
      </dgm:t>
    </dgm:pt>
    <dgm:pt modelId="{3C404DB4-BF6D-4DB0-B58D-88CFCCC15DA1}">
      <dgm:prSet custT="1"/>
      <dgm:spPr/>
      <dgm:t>
        <a:bodyPr/>
        <a:lstStyle/>
        <a:p>
          <a:r>
            <a:rPr lang="de-DE" sz="2000" b="1" kern="1200">
              <a:solidFill>
                <a:schemeClr val="tx1"/>
              </a:solidFill>
              <a:latin typeface="Arial" panose="020B0604020202020204" pitchFamily="34" charset="0"/>
              <a:ea typeface="+mn-ea"/>
              <a:cs typeface="Arial" panose="020B0604020202020204" pitchFamily="34" charset="0"/>
            </a:rPr>
            <a:t>Die Grundlagen erfolgreicher Überwachung </a:t>
          </a:r>
        </a:p>
        <a:p>
          <a:endParaRPr lang="de-DE" sz="2000" b="1" kern="1200">
            <a:solidFill>
              <a:schemeClr val="tx1"/>
            </a:solidFill>
            <a:latin typeface="Raleway" panose="020B0003030101060003" pitchFamily="34" charset="0"/>
            <a:ea typeface="+mn-ea"/>
            <a:cs typeface="+mn-cs"/>
          </a:endParaRPr>
        </a:p>
      </dgm:t>
    </dgm:pt>
    <dgm:pt modelId="{82ACFC75-DBDB-4769-882B-78FEA023F237}" type="parTrans" cxnId="{93A06915-06BC-43F4-AA51-5A179ADC421C}">
      <dgm:prSet/>
      <dgm:spPr/>
      <dgm:t>
        <a:bodyPr/>
        <a:lstStyle/>
        <a:p>
          <a:endParaRPr lang="de-DE"/>
        </a:p>
      </dgm:t>
    </dgm:pt>
    <dgm:pt modelId="{208F90AF-3745-4214-8135-3060F2BBB80F}" type="sibTrans" cxnId="{93A06915-06BC-43F4-AA51-5A179ADC421C}">
      <dgm:prSet/>
      <dgm:spPr/>
      <dgm:t>
        <a:bodyPr/>
        <a:lstStyle/>
        <a:p>
          <a:endParaRPr lang="de-DE"/>
        </a:p>
      </dgm:t>
    </dgm:pt>
    <dgm:pt modelId="{7FB00696-5FA0-4B89-8DD6-84F76B00200E}">
      <dgm:prSet custT="1"/>
      <dgm:spPr/>
      <dgm:t>
        <a:bodyPr/>
        <a:lstStyle/>
        <a:p>
          <a:pPr marL="0" lvl="0" indent="0" algn="l" defTabSz="889000">
            <a:lnSpc>
              <a:spcPct val="90000"/>
            </a:lnSpc>
            <a:spcBef>
              <a:spcPct val="0"/>
            </a:spcBef>
            <a:spcAft>
              <a:spcPct val="35000"/>
            </a:spcAft>
            <a:buNone/>
          </a:pPr>
          <a:r>
            <a:rPr lang="de-DE" sz="2000" b="1" kern="1200">
              <a:solidFill>
                <a:prstClr val="black"/>
              </a:solidFill>
              <a:latin typeface="Arial" panose="020B0604020202020204" pitchFamily="34" charset="0"/>
              <a:ea typeface="+mn-ea"/>
              <a:cs typeface="Arial" panose="020B0604020202020204" pitchFamily="34" charset="0"/>
            </a:rPr>
            <a:t>Anwendungsbereich und Charakter der </a:t>
          </a:r>
          <a:r>
            <a:rPr lang="de-DE" sz="2000" b="1" kern="1200" err="1">
              <a:solidFill>
                <a:prstClr val="black"/>
              </a:solidFill>
              <a:latin typeface="Arial" panose="020B0604020202020204" pitchFamily="34" charset="0"/>
              <a:ea typeface="+mn-ea"/>
              <a:cs typeface="Arial" panose="020B0604020202020204" pitchFamily="34" charset="0"/>
            </a:rPr>
            <a:t>Überwachung</a:t>
          </a:r>
          <a:r>
            <a:rPr lang="de-DE" sz="2000" b="1" kern="1200">
              <a:solidFill>
                <a:prstClr val="black"/>
              </a:solidFill>
              <a:latin typeface="Arial" panose="020B0604020202020204" pitchFamily="34" charset="0"/>
              <a:ea typeface="+mn-ea"/>
              <a:cs typeface="Arial" panose="020B0604020202020204" pitchFamily="34" charset="0"/>
            </a:rPr>
            <a:t> von CTPPs nach DORA</a:t>
          </a:r>
        </a:p>
        <a:p>
          <a:pPr marL="0" lvl="0" indent="0" algn="l" defTabSz="889000">
            <a:lnSpc>
              <a:spcPct val="90000"/>
            </a:lnSpc>
            <a:spcBef>
              <a:spcPct val="0"/>
            </a:spcBef>
            <a:spcAft>
              <a:spcPct val="35000"/>
            </a:spcAft>
            <a:buNone/>
          </a:pPr>
          <a:endParaRPr lang="de-DE" sz="2000" b="1" kern="1200">
            <a:solidFill>
              <a:schemeClr val="tx1"/>
            </a:solidFill>
            <a:latin typeface="Raleway" panose="020B0003030101060003" pitchFamily="34" charset="0"/>
            <a:ea typeface="+mn-ea"/>
            <a:cs typeface="+mn-cs"/>
          </a:endParaRPr>
        </a:p>
      </dgm:t>
    </dgm:pt>
    <dgm:pt modelId="{332EFC7C-2653-439D-936F-33DF056627C6}" type="parTrans" cxnId="{A73DB8D0-4E7B-47EE-B0E0-F26EAFD62B3D}">
      <dgm:prSet/>
      <dgm:spPr/>
      <dgm:t>
        <a:bodyPr/>
        <a:lstStyle/>
        <a:p>
          <a:endParaRPr lang="de-DE"/>
        </a:p>
      </dgm:t>
    </dgm:pt>
    <dgm:pt modelId="{30EB50E9-AB4C-49ED-A0B8-1566DABBD70F}" type="sibTrans" cxnId="{A73DB8D0-4E7B-47EE-B0E0-F26EAFD62B3D}">
      <dgm:prSet/>
      <dgm:spPr/>
      <dgm:t>
        <a:bodyPr/>
        <a:lstStyle/>
        <a:p>
          <a:endParaRPr lang="de-DE"/>
        </a:p>
      </dgm:t>
    </dgm:pt>
    <dgm:pt modelId="{B96E437B-5A25-4DEA-924A-2648DB104C7B}" type="pres">
      <dgm:prSet presAssocID="{109255FC-F540-4784-B251-5CCC4A9354D8}" presName="vert0" presStyleCnt="0">
        <dgm:presLayoutVars>
          <dgm:dir/>
          <dgm:animOne val="branch"/>
          <dgm:animLvl val="lvl"/>
        </dgm:presLayoutVars>
      </dgm:prSet>
      <dgm:spPr/>
    </dgm:pt>
    <dgm:pt modelId="{DC106E71-2B7B-4F81-90A9-FCDBFFC65E12}" type="pres">
      <dgm:prSet presAssocID="{7FB00696-5FA0-4B89-8DD6-84F76B00200E}" presName="thickLine" presStyleLbl="alignNode1" presStyleIdx="0" presStyleCnt="3"/>
      <dgm:spPr/>
    </dgm:pt>
    <dgm:pt modelId="{27777BB6-0DD1-4A64-BFB9-FF6BBAFBD609}" type="pres">
      <dgm:prSet presAssocID="{7FB00696-5FA0-4B89-8DD6-84F76B00200E}" presName="horz1" presStyleCnt="0"/>
      <dgm:spPr/>
    </dgm:pt>
    <dgm:pt modelId="{B2B1011E-66D6-4450-BC1D-9AF4792B04AB}" type="pres">
      <dgm:prSet presAssocID="{7FB00696-5FA0-4B89-8DD6-84F76B00200E}" presName="tx1" presStyleLbl="revTx" presStyleIdx="0" presStyleCnt="3"/>
      <dgm:spPr/>
    </dgm:pt>
    <dgm:pt modelId="{A1C973EC-7F3D-4D9A-8FC1-9B5D6D1D601D}" type="pres">
      <dgm:prSet presAssocID="{7FB00696-5FA0-4B89-8DD6-84F76B00200E}" presName="vert1" presStyleCnt="0"/>
      <dgm:spPr/>
    </dgm:pt>
    <dgm:pt modelId="{6F9F2F84-30D2-4BC6-915C-B16E08228F20}" type="pres">
      <dgm:prSet presAssocID="{284954BC-8362-4BB9-9790-6441503FEABE}" presName="thickLine" presStyleLbl="alignNode1" presStyleIdx="1" presStyleCnt="3"/>
      <dgm:spPr/>
    </dgm:pt>
    <dgm:pt modelId="{CECA985E-83DA-42F8-8659-83F9731EEEDE}" type="pres">
      <dgm:prSet presAssocID="{284954BC-8362-4BB9-9790-6441503FEABE}" presName="horz1" presStyleCnt="0"/>
      <dgm:spPr/>
    </dgm:pt>
    <dgm:pt modelId="{5F9C37F6-ACCB-43A0-B7FE-22623A46BAFA}" type="pres">
      <dgm:prSet presAssocID="{284954BC-8362-4BB9-9790-6441503FEABE}" presName="tx1" presStyleLbl="revTx" presStyleIdx="1" presStyleCnt="3"/>
      <dgm:spPr/>
    </dgm:pt>
    <dgm:pt modelId="{2FC3A8B7-5CB8-4183-A264-6346EC358297}" type="pres">
      <dgm:prSet presAssocID="{284954BC-8362-4BB9-9790-6441503FEABE}" presName="vert1" presStyleCnt="0"/>
      <dgm:spPr/>
    </dgm:pt>
    <dgm:pt modelId="{9E1EBA23-1508-45F7-8741-4329EE1D1E84}" type="pres">
      <dgm:prSet presAssocID="{3C404DB4-BF6D-4DB0-B58D-88CFCCC15DA1}" presName="thickLine" presStyleLbl="alignNode1" presStyleIdx="2" presStyleCnt="3"/>
      <dgm:spPr/>
    </dgm:pt>
    <dgm:pt modelId="{278952E9-785D-47D7-B193-799D4793FC65}" type="pres">
      <dgm:prSet presAssocID="{3C404DB4-BF6D-4DB0-B58D-88CFCCC15DA1}" presName="horz1" presStyleCnt="0"/>
      <dgm:spPr/>
    </dgm:pt>
    <dgm:pt modelId="{920F6549-86D6-415B-B360-64BD47326849}" type="pres">
      <dgm:prSet presAssocID="{3C404DB4-BF6D-4DB0-B58D-88CFCCC15DA1}" presName="tx1" presStyleLbl="revTx" presStyleIdx="2" presStyleCnt="3"/>
      <dgm:spPr/>
    </dgm:pt>
    <dgm:pt modelId="{5EDAE0CC-E757-47DB-A2D4-6C98E483A5FD}" type="pres">
      <dgm:prSet presAssocID="{3C404DB4-BF6D-4DB0-B58D-88CFCCC15DA1}" presName="vert1" presStyleCnt="0"/>
      <dgm:spPr/>
    </dgm:pt>
  </dgm:ptLst>
  <dgm:cxnLst>
    <dgm:cxn modelId="{93A06915-06BC-43F4-AA51-5A179ADC421C}" srcId="{109255FC-F540-4784-B251-5CCC4A9354D8}" destId="{3C404DB4-BF6D-4DB0-B58D-88CFCCC15DA1}" srcOrd="2" destOrd="0" parTransId="{82ACFC75-DBDB-4769-882B-78FEA023F237}" sibTransId="{208F90AF-3745-4214-8135-3060F2BBB80F}"/>
    <dgm:cxn modelId="{A7561818-B1B5-4CD3-93F1-D42B379EC7F9}" srcId="{109255FC-F540-4784-B251-5CCC4A9354D8}" destId="{284954BC-8362-4BB9-9790-6441503FEABE}" srcOrd="1" destOrd="0" parTransId="{98329DFE-2E8A-40B3-A397-55FBD78EB2BB}" sibTransId="{A0F580E2-FCF9-4E65-9937-303139871C3A}"/>
    <dgm:cxn modelId="{C943113B-4DEF-419B-9F50-DD22EE699A22}" type="presOf" srcId="{7FB00696-5FA0-4B89-8DD6-84F76B00200E}" destId="{B2B1011E-66D6-4450-BC1D-9AF4792B04AB}" srcOrd="0" destOrd="0" presId="urn:microsoft.com/office/officeart/2008/layout/LinedList"/>
    <dgm:cxn modelId="{85930561-B532-457C-B6E2-5B9F3AE9B709}" type="presOf" srcId="{284954BC-8362-4BB9-9790-6441503FEABE}" destId="{5F9C37F6-ACCB-43A0-B7FE-22623A46BAFA}" srcOrd="0" destOrd="0" presId="urn:microsoft.com/office/officeart/2008/layout/LinedList"/>
    <dgm:cxn modelId="{85A61586-C8D2-4758-A946-944D1EF9758F}" type="presOf" srcId="{3C404DB4-BF6D-4DB0-B58D-88CFCCC15DA1}" destId="{920F6549-86D6-415B-B360-64BD47326849}" srcOrd="0" destOrd="0" presId="urn:microsoft.com/office/officeart/2008/layout/LinedList"/>
    <dgm:cxn modelId="{9EB0CB9B-97F5-4CFC-8835-38B16BDF654F}" type="presOf" srcId="{109255FC-F540-4784-B251-5CCC4A9354D8}" destId="{B96E437B-5A25-4DEA-924A-2648DB104C7B}" srcOrd="0" destOrd="0" presId="urn:microsoft.com/office/officeart/2008/layout/LinedList"/>
    <dgm:cxn modelId="{A73DB8D0-4E7B-47EE-B0E0-F26EAFD62B3D}" srcId="{109255FC-F540-4784-B251-5CCC4A9354D8}" destId="{7FB00696-5FA0-4B89-8DD6-84F76B00200E}" srcOrd="0" destOrd="0" parTransId="{332EFC7C-2653-439D-936F-33DF056627C6}" sibTransId="{30EB50E9-AB4C-49ED-A0B8-1566DABBD70F}"/>
    <dgm:cxn modelId="{4892C14F-1F50-4EB7-9791-3B2C86E97B78}" type="presParOf" srcId="{B96E437B-5A25-4DEA-924A-2648DB104C7B}" destId="{DC106E71-2B7B-4F81-90A9-FCDBFFC65E12}" srcOrd="0" destOrd="0" presId="urn:microsoft.com/office/officeart/2008/layout/LinedList"/>
    <dgm:cxn modelId="{B6C7C934-4E28-4775-AF37-78126468D6B1}" type="presParOf" srcId="{B96E437B-5A25-4DEA-924A-2648DB104C7B}" destId="{27777BB6-0DD1-4A64-BFB9-FF6BBAFBD609}" srcOrd="1" destOrd="0" presId="urn:microsoft.com/office/officeart/2008/layout/LinedList"/>
    <dgm:cxn modelId="{8E1C3AAE-8C0C-40A1-AD06-FBC6815A7624}" type="presParOf" srcId="{27777BB6-0DD1-4A64-BFB9-FF6BBAFBD609}" destId="{B2B1011E-66D6-4450-BC1D-9AF4792B04AB}" srcOrd="0" destOrd="0" presId="urn:microsoft.com/office/officeart/2008/layout/LinedList"/>
    <dgm:cxn modelId="{B433789A-9365-4ACE-AA80-F6DA176EB04F}" type="presParOf" srcId="{27777BB6-0DD1-4A64-BFB9-FF6BBAFBD609}" destId="{A1C973EC-7F3D-4D9A-8FC1-9B5D6D1D601D}" srcOrd="1" destOrd="0" presId="urn:microsoft.com/office/officeart/2008/layout/LinedList"/>
    <dgm:cxn modelId="{3849E6E5-F4C3-46C1-A56F-4F2F0214C733}" type="presParOf" srcId="{B96E437B-5A25-4DEA-924A-2648DB104C7B}" destId="{6F9F2F84-30D2-4BC6-915C-B16E08228F20}" srcOrd="2" destOrd="0" presId="urn:microsoft.com/office/officeart/2008/layout/LinedList"/>
    <dgm:cxn modelId="{3668F5A5-FECC-470E-9294-A3ED4D4C910F}" type="presParOf" srcId="{B96E437B-5A25-4DEA-924A-2648DB104C7B}" destId="{CECA985E-83DA-42F8-8659-83F9731EEEDE}" srcOrd="3" destOrd="0" presId="urn:microsoft.com/office/officeart/2008/layout/LinedList"/>
    <dgm:cxn modelId="{3A1F4313-21EA-40F4-933E-4316A9961B83}" type="presParOf" srcId="{CECA985E-83DA-42F8-8659-83F9731EEEDE}" destId="{5F9C37F6-ACCB-43A0-B7FE-22623A46BAFA}" srcOrd="0" destOrd="0" presId="urn:microsoft.com/office/officeart/2008/layout/LinedList"/>
    <dgm:cxn modelId="{747CEA44-FE9A-415C-91A6-6E52CE5E0BD9}" type="presParOf" srcId="{CECA985E-83DA-42F8-8659-83F9731EEEDE}" destId="{2FC3A8B7-5CB8-4183-A264-6346EC358297}" srcOrd="1" destOrd="0" presId="urn:microsoft.com/office/officeart/2008/layout/LinedList"/>
    <dgm:cxn modelId="{39CE964A-2C17-48FF-BB8D-CCD2F6481A9B}" type="presParOf" srcId="{B96E437B-5A25-4DEA-924A-2648DB104C7B}" destId="{9E1EBA23-1508-45F7-8741-4329EE1D1E84}" srcOrd="4" destOrd="0" presId="urn:microsoft.com/office/officeart/2008/layout/LinedList"/>
    <dgm:cxn modelId="{AE1E7B7C-47B5-4C2F-9FBA-184C619C6119}" type="presParOf" srcId="{B96E437B-5A25-4DEA-924A-2648DB104C7B}" destId="{278952E9-785D-47D7-B193-799D4793FC65}" srcOrd="5" destOrd="0" presId="urn:microsoft.com/office/officeart/2008/layout/LinedList"/>
    <dgm:cxn modelId="{17320505-C7E4-4D3C-9609-E37055FF32EE}" type="presParOf" srcId="{278952E9-785D-47D7-B193-799D4793FC65}" destId="{920F6549-86D6-415B-B360-64BD47326849}" srcOrd="0" destOrd="0" presId="urn:microsoft.com/office/officeart/2008/layout/LinedList"/>
    <dgm:cxn modelId="{7EAFB229-0375-4AFB-B255-E0CA05F81779}" type="presParOf" srcId="{278952E9-785D-47D7-B193-799D4793FC65}" destId="{5EDAE0CC-E757-47DB-A2D4-6C98E483A5FD}"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8978D6C-C646-4AA8-B761-512E165C1F7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de-DE"/>
        </a:p>
      </dgm:t>
    </dgm:pt>
    <dgm:pt modelId="{EE156B81-3FC4-46F4-A3E2-2A7CB14458E0}">
      <dgm:prSet custT="1"/>
      <dgm:spPr/>
      <dgm:t>
        <a:bodyPr/>
        <a:lstStyle/>
        <a:p>
          <a:r>
            <a:rPr lang="de-DE" sz="1200" b="1">
              <a:latin typeface="Arial" panose="020B0604020202020204" pitchFamily="34" charset="0"/>
              <a:cs typeface="Arial" panose="020B0604020202020204" pitchFamily="34" charset="0"/>
            </a:rPr>
            <a:t>Governance</a:t>
          </a:r>
          <a:endParaRPr lang="de-DE" sz="1200">
            <a:latin typeface="Arial" panose="020B0604020202020204" pitchFamily="34" charset="0"/>
            <a:cs typeface="Arial" panose="020B0604020202020204" pitchFamily="34" charset="0"/>
          </a:endParaRPr>
        </a:p>
      </dgm:t>
    </dgm:pt>
    <dgm:pt modelId="{3D923EFC-CFDC-4260-A864-4632506374F4}" type="parTrans" cxnId="{72632E10-D963-4D86-8EBB-ED9E3DCE101B}">
      <dgm:prSet/>
      <dgm:spPr/>
      <dgm:t>
        <a:bodyPr/>
        <a:lstStyle/>
        <a:p>
          <a:endParaRPr lang="de-DE"/>
        </a:p>
      </dgm:t>
    </dgm:pt>
    <dgm:pt modelId="{73DA176E-8794-4BA8-BAE8-28E9E880C43C}" type="sibTrans" cxnId="{72632E10-D963-4D86-8EBB-ED9E3DCE101B}">
      <dgm:prSet/>
      <dgm:spPr/>
      <dgm:t>
        <a:bodyPr/>
        <a:lstStyle/>
        <a:p>
          <a:endParaRPr lang="de-DE"/>
        </a:p>
      </dgm:t>
    </dgm:pt>
    <dgm:pt modelId="{37CF626E-BD93-4D42-A9FD-CC235EDDACBA}">
      <dgm:prSet custT="1"/>
      <dgm:spPr/>
      <dgm:t>
        <a:bodyPr/>
        <a:lstStyle/>
        <a:p>
          <a:r>
            <a:rPr lang="de-DE" sz="1200" b="1">
              <a:latin typeface="Arial" panose="020B0604020202020204" pitchFamily="34" charset="0"/>
              <a:cs typeface="Arial" panose="020B0604020202020204" pitchFamily="34" charset="0"/>
            </a:rPr>
            <a:t>ESAs Board of Supervisors</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oberstes</a:t>
          </a:r>
          <a:r>
            <a:rPr lang="de-DE" sz="1200">
              <a:latin typeface="Arial" panose="020B0604020202020204" pitchFamily="34" charset="0"/>
              <a:cs typeface="Arial" panose="020B0604020202020204" pitchFamily="34" charset="0"/>
            </a:rPr>
            <a:t> </a:t>
          </a:r>
          <a:r>
            <a:rPr lang="de-DE" sz="1200" err="1">
              <a:latin typeface="Arial" panose="020B0604020202020204" pitchFamily="34" charset="0"/>
              <a:cs typeface="Arial" panose="020B0604020202020204" pitchFamily="34" charset="0"/>
            </a:rPr>
            <a:t>Entscheidungsgremium</a:t>
          </a:r>
          <a:endParaRPr lang="de-DE" sz="1200"/>
        </a:p>
      </dgm:t>
    </dgm:pt>
    <dgm:pt modelId="{39E20A3B-C020-4742-8F5B-74FD951B09CF}" type="sibTrans" cxnId="{CA80A1B3-AB1C-4B39-AE5C-2866779C679B}">
      <dgm:prSet/>
      <dgm:spPr/>
      <dgm:t>
        <a:bodyPr/>
        <a:lstStyle/>
        <a:p>
          <a:endParaRPr lang="de-DE"/>
        </a:p>
      </dgm:t>
    </dgm:pt>
    <dgm:pt modelId="{481D4EFE-A389-4C2E-8E09-500501C4D510}" type="parTrans" cxnId="{CA80A1B3-AB1C-4B39-AE5C-2866779C679B}">
      <dgm:prSet/>
      <dgm:spPr/>
      <dgm:t>
        <a:bodyPr/>
        <a:lstStyle/>
        <a:p>
          <a:endParaRPr lang="de-DE"/>
        </a:p>
      </dgm:t>
    </dgm:pt>
    <dgm:pt modelId="{4E185257-8C75-4C28-A729-D4FB274B01A4}">
      <dgm:prSet custT="1"/>
      <dgm:spPr/>
      <dgm:t>
        <a:bodyPr/>
        <a:lstStyle/>
        <a:p>
          <a:r>
            <a:rPr lang="de-DE" sz="1200" b="1">
              <a:latin typeface="Arial" panose="020B0604020202020204" pitchFamily="34" charset="0"/>
              <a:cs typeface="Arial" panose="020B0604020202020204" pitchFamily="34" charset="0"/>
            </a:rPr>
            <a:t>ESAs Joint Committee</a:t>
          </a:r>
          <a:r>
            <a:rPr lang="de-DE" sz="1200">
              <a:latin typeface="Arial" panose="020B0604020202020204" pitchFamily="34" charset="0"/>
              <a:cs typeface="Arial" panose="020B0604020202020204" pitchFamily="34" charset="0"/>
            </a:rPr>
            <a:t>: bestätigt Entscheidungen und Benennungen; berichtet an die EU-Institutionen</a:t>
          </a:r>
        </a:p>
      </dgm:t>
    </dgm:pt>
    <dgm:pt modelId="{BFCDEC85-3577-44AE-91B9-878A639F4BB1}" type="parTrans" cxnId="{4C58186B-BF90-4BC4-9A6D-A8A61328EB37}">
      <dgm:prSet/>
      <dgm:spPr/>
      <dgm:t>
        <a:bodyPr/>
        <a:lstStyle/>
        <a:p>
          <a:endParaRPr lang="de-DE"/>
        </a:p>
      </dgm:t>
    </dgm:pt>
    <dgm:pt modelId="{C4057877-2485-4FF8-A3A5-5D18096ED987}" type="sibTrans" cxnId="{4C58186B-BF90-4BC4-9A6D-A8A61328EB37}">
      <dgm:prSet/>
      <dgm:spPr/>
      <dgm:t>
        <a:bodyPr/>
        <a:lstStyle/>
        <a:p>
          <a:endParaRPr lang="de-DE"/>
        </a:p>
      </dgm:t>
    </dgm:pt>
    <dgm:pt modelId="{537B47A8-55ED-4092-AA5D-121B505E3212}">
      <dgm:prSet custT="1"/>
      <dgm:spPr/>
      <dgm:t>
        <a:bodyPr/>
        <a:lstStyle/>
        <a:p>
          <a:r>
            <a:rPr lang="de-DE" sz="1200" b="1">
              <a:solidFill>
                <a:schemeClr val="accent1"/>
              </a:solidFill>
              <a:latin typeface="Arial" panose="020B0604020202020204" pitchFamily="34" charset="0"/>
              <a:cs typeface="Arial" panose="020B0604020202020204" pitchFamily="34" charset="0"/>
            </a:rPr>
            <a:t>Oversight Forum</a:t>
          </a:r>
          <a:r>
            <a:rPr lang="de-DE" sz="1200">
              <a:solidFill>
                <a:schemeClr val="accent1"/>
              </a:solidFill>
              <a:latin typeface="Arial" panose="020B0604020202020204" pitchFamily="34" charset="0"/>
              <a:cs typeface="Arial" panose="020B0604020202020204" pitchFamily="34" charset="0"/>
            </a:rPr>
            <a:t>: </a:t>
          </a:r>
          <a:r>
            <a:rPr lang="de-DE" sz="1200">
              <a:latin typeface="Arial" panose="020B0604020202020204" pitchFamily="34" charset="0"/>
              <a:cs typeface="Arial" panose="020B0604020202020204" pitchFamily="34" charset="0"/>
            </a:rPr>
            <a:t>setzt sich aus den einschlägigen </a:t>
          </a:r>
          <a:r>
            <a:rPr lang="de-DE" sz="1200" b="1">
              <a:latin typeface="Arial" panose="020B0604020202020204" pitchFamily="34" charset="0"/>
              <a:cs typeface="Arial" panose="020B0604020202020204" pitchFamily="34" charset="0"/>
            </a:rPr>
            <a:t>zuständigen Behörden (CAs), EU-Institutionen und ESAs zusammen</a:t>
          </a:r>
          <a:r>
            <a:rPr lang="de-DE" sz="1200">
              <a:latin typeface="Arial" panose="020B0604020202020204" pitchFamily="34" charset="0"/>
              <a:cs typeface="Arial" panose="020B0604020202020204" pitchFamily="34" charset="0"/>
            </a:rPr>
            <a:t>; bereitet Entscheidungen vor, spricht Empfehlungen zur Benennung aus, überwacht Drittparteirisiken und erstellt Jahresberichte</a:t>
          </a:r>
        </a:p>
      </dgm:t>
    </dgm:pt>
    <dgm:pt modelId="{E2CE9234-F6C8-4B1A-8264-0B6877093DB8}" type="parTrans" cxnId="{75EF69EF-1E39-4E94-A030-D75668E37161}">
      <dgm:prSet/>
      <dgm:spPr/>
      <dgm:t>
        <a:bodyPr/>
        <a:lstStyle/>
        <a:p>
          <a:endParaRPr lang="de-DE"/>
        </a:p>
      </dgm:t>
    </dgm:pt>
    <dgm:pt modelId="{948BDB2E-47B6-4153-BF62-4E0245D9EDF8}" type="sibTrans" cxnId="{75EF69EF-1E39-4E94-A030-D75668E37161}">
      <dgm:prSet/>
      <dgm:spPr/>
      <dgm:t>
        <a:bodyPr/>
        <a:lstStyle/>
        <a:p>
          <a:endParaRPr lang="de-DE"/>
        </a:p>
      </dgm:t>
    </dgm:pt>
    <dgm:pt modelId="{7C2F50D9-F471-4948-B6E7-975CD8B5BB7D}">
      <dgm:prSet custT="1"/>
      <dgm:spPr/>
      <dgm:t>
        <a:bodyPr/>
        <a:lstStyle/>
        <a:p>
          <a:r>
            <a:rPr lang="de-DE" sz="1200" b="1">
              <a:latin typeface="Arial" panose="020B0604020202020204" pitchFamily="34" charset="0"/>
              <a:cs typeface="Arial" panose="020B0604020202020204" pitchFamily="34" charset="0"/>
            </a:rPr>
            <a:t>Joint Oversight Network</a:t>
          </a:r>
          <a:r>
            <a:rPr lang="de-DE" sz="1200">
              <a:latin typeface="Arial" panose="020B0604020202020204" pitchFamily="34" charset="0"/>
              <a:cs typeface="Arial" panose="020B0604020202020204" pitchFamily="34" charset="0"/>
            </a:rPr>
            <a:t>: internes Koordinierungs- und Steuerungsgremium der ESAs; gewährleistet einen konsistenten Ansatz bei den Aufsichtstätigkeiten</a:t>
          </a:r>
        </a:p>
      </dgm:t>
    </dgm:pt>
    <dgm:pt modelId="{12A8EDC2-543A-4ADB-AEDC-895F6D54A4F9}" type="parTrans" cxnId="{D12BC589-1078-4FA0-9B0D-F8AB91131B23}">
      <dgm:prSet/>
      <dgm:spPr/>
      <dgm:t>
        <a:bodyPr/>
        <a:lstStyle/>
        <a:p>
          <a:endParaRPr lang="de-DE"/>
        </a:p>
      </dgm:t>
    </dgm:pt>
    <dgm:pt modelId="{3D1CE5E3-19B1-44FB-A028-6603AD742191}" type="sibTrans" cxnId="{D12BC589-1078-4FA0-9B0D-F8AB91131B23}">
      <dgm:prSet/>
      <dgm:spPr/>
      <dgm:t>
        <a:bodyPr/>
        <a:lstStyle/>
        <a:p>
          <a:endParaRPr lang="de-DE"/>
        </a:p>
      </dgm:t>
    </dgm:pt>
    <dgm:pt modelId="{79B7327C-29F2-4825-9B77-0C3A9356918C}">
      <dgm:prSet custT="1"/>
      <dgm:spPr/>
      <dgm:t>
        <a:bodyPr/>
        <a:lstStyle/>
        <a:p>
          <a:r>
            <a:rPr lang="de-DE" sz="1200" b="1">
              <a:solidFill>
                <a:schemeClr val="accent1"/>
              </a:solidFill>
              <a:latin typeface="Arial" panose="020B0604020202020204" pitchFamily="34" charset="0"/>
              <a:cs typeface="Arial" panose="020B0604020202020204" pitchFamily="34" charset="0"/>
            </a:rPr>
            <a:t>Joint Examination Teams</a:t>
          </a:r>
          <a:r>
            <a:rPr lang="de-DE" sz="1200">
              <a:latin typeface="Arial" panose="020B0604020202020204" pitchFamily="34" charset="0"/>
              <a:cs typeface="Arial" panose="020B0604020202020204" pitchFamily="34" charset="0"/>
            </a:rPr>
            <a:t>: </a:t>
          </a:r>
          <a:r>
            <a:rPr lang="de-DE" sz="1200" b="1">
              <a:latin typeface="Arial" panose="020B0604020202020204" pitchFamily="34" charset="0"/>
              <a:cs typeface="Arial" panose="020B0604020202020204" pitchFamily="34" charset="0"/>
            </a:rPr>
            <a:t>Mitarbeitende der ESAs und der zuständigen Behörden</a:t>
          </a:r>
          <a:r>
            <a:rPr lang="de-DE" sz="1200">
              <a:latin typeface="Arial" panose="020B0604020202020204" pitchFamily="34" charset="0"/>
              <a:cs typeface="Arial" panose="020B0604020202020204" pitchFamily="34" charset="0"/>
            </a:rPr>
            <a:t>; führen die </a:t>
          </a:r>
          <a:r>
            <a:rPr lang="de-DE" sz="1200" err="1">
              <a:latin typeface="Arial" panose="020B0604020202020204" pitchFamily="34" charset="0"/>
              <a:cs typeface="Arial" panose="020B0604020202020204" pitchFamily="34" charset="0"/>
            </a:rPr>
            <a:t>Überwachungs</a:t>
          </a:r>
          <a:r>
            <a:rPr lang="de-DE" sz="1200">
              <a:latin typeface="Arial" panose="020B0604020202020204" pitchFamily="34" charset="0"/>
              <a:cs typeface="Arial" panose="020B0604020202020204" pitchFamily="34" charset="0"/>
            </a:rPr>
            <a:t>-</a:t>
          </a:r>
          <a:r>
            <a:rPr lang="de-DE" sz="1200" err="1">
              <a:latin typeface="Arial" panose="020B0604020202020204" pitchFamily="34" charset="0"/>
              <a:cs typeface="Arial" panose="020B0604020202020204" pitchFamily="34" charset="0"/>
            </a:rPr>
            <a:t>tätigkeiten</a:t>
          </a:r>
          <a:r>
            <a:rPr lang="de-DE" sz="1200">
              <a:latin typeface="Arial" panose="020B0604020202020204" pitchFamily="34" charset="0"/>
              <a:cs typeface="Arial" panose="020B0604020202020204" pitchFamily="34" charset="0"/>
            </a:rPr>
            <a:t> durch</a:t>
          </a:r>
        </a:p>
      </dgm:t>
    </dgm:pt>
    <dgm:pt modelId="{5BA1A778-43DF-4BAA-975A-3AD196F2ADC3}" type="parTrans" cxnId="{B082A295-6483-42FA-8E9C-A2DE29DBF769}">
      <dgm:prSet/>
      <dgm:spPr/>
      <dgm:t>
        <a:bodyPr/>
        <a:lstStyle/>
        <a:p>
          <a:endParaRPr lang="de-DE"/>
        </a:p>
      </dgm:t>
    </dgm:pt>
    <dgm:pt modelId="{A6F565BA-B657-4A3C-A551-BA3B71C15513}" type="sibTrans" cxnId="{B082A295-6483-42FA-8E9C-A2DE29DBF769}">
      <dgm:prSet/>
      <dgm:spPr/>
      <dgm:t>
        <a:bodyPr/>
        <a:lstStyle/>
        <a:p>
          <a:endParaRPr lang="de-DE"/>
        </a:p>
      </dgm:t>
    </dgm:pt>
    <dgm:pt modelId="{D4133378-A960-47BB-8F16-CC324F9AA950}" type="pres">
      <dgm:prSet presAssocID="{B8978D6C-C646-4AA8-B761-512E165C1F71}" presName="linear" presStyleCnt="0">
        <dgm:presLayoutVars>
          <dgm:dir/>
          <dgm:animLvl val="lvl"/>
          <dgm:resizeHandles val="exact"/>
        </dgm:presLayoutVars>
      </dgm:prSet>
      <dgm:spPr/>
    </dgm:pt>
    <dgm:pt modelId="{1BA17A35-0439-43C4-B8F9-566F9DAB471C}" type="pres">
      <dgm:prSet presAssocID="{EE156B81-3FC4-46F4-A3E2-2A7CB14458E0}" presName="parentLin" presStyleCnt="0"/>
      <dgm:spPr/>
    </dgm:pt>
    <dgm:pt modelId="{3E0F68DC-07F1-411D-A81F-16E43DBC6D4C}" type="pres">
      <dgm:prSet presAssocID="{EE156B81-3FC4-46F4-A3E2-2A7CB14458E0}" presName="parentLeftMargin" presStyleLbl="node1" presStyleIdx="0" presStyleCnt="1"/>
      <dgm:spPr/>
    </dgm:pt>
    <dgm:pt modelId="{B4E84301-6352-408E-AB59-DBEEA12F066D}" type="pres">
      <dgm:prSet presAssocID="{EE156B81-3FC4-46F4-A3E2-2A7CB14458E0}" presName="parentText" presStyleLbl="node1" presStyleIdx="0" presStyleCnt="1" custScaleY="93809">
        <dgm:presLayoutVars>
          <dgm:chMax val="0"/>
          <dgm:bulletEnabled val="1"/>
        </dgm:presLayoutVars>
      </dgm:prSet>
      <dgm:spPr/>
    </dgm:pt>
    <dgm:pt modelId="{18971498-0070-4D84-99CA-EC3BCFB93606}" type="pres">
      <dgm:prSet presAssocID="{EE156B81-3FC4-46F4-A3E2-2A7CB14458E0}" presName="negativeSpace" presStyleCnt="0"/>
      <dgm:spPr/>
    </dgm:pt>
    <dgm:pt modelId="{52CE9507-E863-4750-9D67-876BB012FAF8}" type="pres">
      <dgm:prSet presAssocID="{EE156B81-3FC4-46F4-A3E2-2A7CB14458E0}" presName="childText" presStyleLbl="conFgAcc1" presStyleIdx="0" presStyleCnt="1" custLinFactNeighborX="127" custLinFactNeighborY="-12848">
        <dgm:presLayoutVars>
          <dgm:bulletEnabled val="1"/>
        </dgm:presLayoutVars>
      </dgm:prSet>
      <dgm:spPr/>
    </dgm:pt>
  </dgm:ptLst>
  <dgm:cxnLst>
    <dgm:cxn modelId="{72632E10-D963-4D86-8EBB-ED9E3DCE101B}" srcId="{B8978D6C-C646-4AA8-B761-512E165C1F71}" destId="{EE156B81-3FC4-46F4-A3E2-2A7CB14458E0}" srcOrd="0" destOrd="0" parTransId="{3D923EFC-CFDC-4260-A864-4632506374F4}" sibTransId="{73DA176E-8794-4BA8-BAE8-28E9E880C43C}"/>
    <dgm:cxn modelId="{9E537A1E-5F94-4360-A3F5-6405B2D005E7}" type="presOf" srcId="{79B7327C-29F2-4825-9B77-0C3A9356918C}" destId="{52CE9507-E863-4750-9D67-876BB012FAF8}" srcOrd="0" destOrd="4" presId="urn:microsoft.com/office/officeart/2005/8/layout/list1"/>
    <dgm:cxn modelId="{B546072D-9230-4AFF-9226-A0DD2C8A113B}" type="presOf" srcId="{7C2F50D9-F471-4948-B6E7-975CD8B5BB7D}" destId="{52CE9507-E863-4750-9D67-876BB012FAF8}" srcOrd="0" destOrd="3" presId="urn:microsoft.com/office/officeart/2005/8/layout/list1"/>
    <dgm:cxn modelId="{4C58186B-BF90-4BC4-9A6D-A8A61328EB37}" srcId="{EE156B81-3FC4-46F4-A3E2-2A7CB14458E0}" destId="{4E185257-8C75-4C28-A729-D4FB274B01A4}" srcOrd="1" destOrd="0" parTransId="{BFCDEC85-3577-44AE-91B9-878A639F4BB1}" sibTransId="{C4057877-2485-4FF8-A3A5-5D18096ED987}"/>
    <dgm:cxn modelId="{11CDDF71-1475-45AB-867B-28311B81347A}" type="presOf" srcId="{4E185257-8C75-4C28-A729-D4FB274B01A4}" destId="{52CE9507-E863-4750-9D67-876BB012FAF8}" srcOrd="0" destOrd="1" presId="urn:microsoft.com/office/officeart/2005/8/layout/list1"/>
    <dgm:cxn modelId="{47A4A473-3849-467B-B806-F88A594B2AB2}" type="presOf" srcId="{B8978D6C-C646-4AA8-B761-512E165C1F71}" destId="{D4133378-A960-47BB-8F16-CC324F9AA950}" srcOrd="0" destOrd="0" presId="urn:microsoft.com/office/officeart/2005/8/layout/list1"/>
    <dgm:cxn modelId="{D12BC589-1078-4FA0-9B0D-F8AB91131B23}" srcId="{EE156B81-3FC4-46F4-A3E2-2A7CB14458E0}" destId="{7C2F50D9-F471-4948-B6E7-975CD8B5BB7D}" srcOrd="3" destOrd="0" parTransId="{12A8EDC2-543A-4ADB-AEDC-895F6D54A4F9}" sibTransId="{3D1CE5E3-19B1-44FB-A028-6603AD742191}"/>
    <dgm:cxn modelId="{8B78AE8F-6E2D-4032-8915-37CC62CB7F51}" type="presOf" srcId="{EE156B81-3FC4-46F4-A3E2-2A7CB14458E0}" destId="{B4E84301-6352-408E-AB59-DBEEA12F066D}" srcOrd="1" destOrd="0" presId="urn:microsoft.com/office/officeart/2005/8/layout/list1"/>
    <dgm:cxn modelId="{B082A295-6483-42FA-8E9C-A2DE29DBF769}" srcId="{EE156B81-3FC4-46F4-A3E2-2A7CB14458E0}" destId="{79B7327C-29F2-4825-9B77-0C3A9356918C}" srcOrd="4" destOrd="0" parTransId="{5BA1A778-43DF-4BAA-975A-3AD196F2ADC3}" sibTransId="{A6F565BA-B657-4A3C-A551-BA3B71C15513}"/>
    <dgm:cxn modelId="{A60095B2-57DD-4216-99A0-6F3EC341A9AE}" type="presOf" srcId="{EE156B81-3FC4-46F4-A3E2-2A7CB14458E0}" destId="{3E0F68DC-07F1-411D-A81F-16E43DBC6D4C}" srcOrd="0" destOrd="0" presId="urn:microsoft.com/office/officeart/2005/8/layout/list1"/>
    <dgm:cxn modelId="{CA80A1B3-AB1C-4B39-AE5C-2866779C679B}" srcId="{EE156B81-3FC4-46F4-A3E2-2A7CB14458E0}" destId="{37CF626E-BD93-4D42-A9FD-CC235EDDACBA}" srcOrd="0" destOrd="0" parTransId="{481D4EFE-A389-4C2E-8E09-500501C4D510}" sibTransId="{39E20A3B-C020-4742-8F5B-74FD951B09CF}"/>
    <dgm:cxn modelId="{F6515EC3-2A33-40EB-8348-B8DD3E8D69F2}" type="presOf" srcId="{537B47A8-55ED-4092-AA5D-121B505E3212}" destId="{52CE9507-E863-4750-9D67-876BB012FAF8}" srcOrd="0" destOrd="2" presId="urn:microsoft.com/office/officeart/2005/8/layout/list1"/>
    <dgm:cxn modelId="{75EF69EF-1E39-4E94-A030-D75668E37161}" srcId="{EE156B81-3FC4-46F4-A3E2-2A7CB14458E0}" destId="{537B47A8-55ED-4092-AA5D-121B505E3212}" srcOrd="2" destOrd="0" parTransId="{E2CE9234-F6C8-4B1A-8264-0B6877093DB8}" sibTransId="{948BDB2E-47B6-4153-BF62-4E0245D9EDF8}"/>
    <dgm:cxn modelId="{E6C300F9-51EA-446A-A869-40873D454F4C}" type="presOf" srcId="{37CF626E-BD93-4D42-A9FD-CC235EDDACBA}" destId="{52CE9507-E863-4750-9D67-876BB012FAF8}" srcOrd="0" destOrd="0" presId="urn:microsoft.com/office/officeart/2005/8/layout/list1"/>
    <dgm:cxn modelId="{10DFF8DD-057C-4FB4-9B6F-38F717E69DD6}" type="presParOf" srcId="{D4133378-A960-47BB-8F16-CC324F9AA950}" destId="{1BA17A35-0439-43C4-B8F9-566F9DAB471C}" srcOrd="0" destOrd="0" presId="urn:microsoft.com/office/officeart/2005/8/layout/list1"/>
    <dgm:cxn modelId="{EE42855D-DA38-4185-B323-C01754B44299}" type="presParOf" srcId="{1BA17A35-0439-43C4-B8F9-566F9DAB471C}" destId="{3E0F68DC-07F1-411D-A81F-16E43DBC6D4C}" srcOrd="0" destOrd="0" presId="urn:microsoft.com/office/officeart/2005/8/layout/list1"/>
    <dgm:cxn modelId="{D49A3483-67DB-461B-8CDC-4E605046C4E0}" type="presParOf" srcId="{1BA17A35-0439-43C4-B8F9-566F9DAB471C}" destId="{B4E84301-6352-408E-AB59-DBEEA12F066D}" srcOrd="1" destOrd="0" presId="urn:microsoft.com/office/officeart/2005/8/layout/list1"/>
    <dgm:cxn modelId="{41FB353B-E61D-44C4-9245-D6544F4D328C}" type="presParOf" srcId="{D4133378-A960-47BB-8F16-CC324F9AA950}" destId="{18971498-0070-4D84-99CA-EC3BCFB93606}" srcOrd="1" destOrd="0" presId="urn:microsoft.com/office/officeart/2005/8/layout/list1"/>
    <dgm:cxn modelId="{90A3FE64-0292-40DE-AEA1-0CEE1EA56FA1}" type="presParOf" srcId="{D4133378-A960-47BB-8F16-CC324F9AA950}" destId="{52CE9507-E863-4750-9D67-876BB012FAF8}"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B3CECED-2B09-4915-94DC-87C1C319A436}"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de-DE"/>
        </a:p>
      </dgm:t>
    </dgm:pt>
    <dgm:pt modelId="{979B101E-E4CC-4F2A-B948-F03AE6F83ACD}">
      <dgm:prSet phldrT="[Text]" custT="1"/>
      <dgm:spPr>
        <a:solidFill>
          <a:srgbClr val="0070C0"/>
        </a:solidFill>
      </dgm:spPr>
      <dgm:t>
        <a:bodyPr/>
        <a:lstStyle/>
        <a:p>
          <a:r>
            <a:rPr lang="de-DE" sz="1100" b="1">
              <a:latin typeface="+mj-lt"/>
              <a:cs typeface="Arial"/>
            </a:rPr>
            <a:t>DORA Oversight Unit 1</a:t>
          </a:r>
        </a:p>
      </dgm:t>
    </dgm:pt>
    <dgm:pt modelId="{5533653B-35B2-4934-BBAB-CF7212D52817}" type="parTrans" cxnId="{D32E3635-266E-4E35-9596-EB6748D51C26}">
      <dgm:prSet/>
      <dgm:spPr/>
      <dgm:t>
        <a:bodyPr/>
        <a:lstStyle/>
        <a:p>
          <a:endParaRPr lang="de-DE">
            <a:latin typeface="Arial" panose="020B0604020202020204" pitchFamily="34" charset="0"/>
            <a:cs typeface="Arial" panose="020B0604020202020204" pitchFamily="34" charset="0"/>
          </a:endParaRPr>
        </a:p>
      </dgm:t>
    </dgm:pt>
    <dgm:pt modelId="{D3F12F72-B326-4420-86D8-928CEE81500A}" type="sibTrans" cxnId="{D32E3635-266E-4E35-9596-EB6748D51C26}">
      <dgm:prSet/>
      <dgm:spPr/>
      <dgm:t>
        <a:bodyPr/>
        <a:lstStyle/>
        <a:p>
          <a:endParaRPr lang="de-DE">
            <a:latin typeface="Arial" panose="020B0604020202020204" pitchFamily="34" charset="0"/>
            <a:cs typeface="Arial" panose="020B0604020202020204" pitchFamily="34" charset="0"/>
          </a:endParaRPr>
        </a:p>
      </dgm:t>
    </dgm:pt>
    <dgm:pt modelId="{ADCAAB5B-3262-4324-9F44-1C763315A490}">
      <dgm:prSet phldrT="[Text]" custT="1"/>
      <dgm:spPr/>
      <dgm:t>
        <a:bodyPr/>
        <a:lstStyle/>
        <a:p>
          <a:r>
            <a:rPr lang="de-DE" sz="1100">
              <a:latin typeface="+mj-lt"/>
              <a:cs typeface="Arial"/>
            </a:rPr>
            <a:t>Group JETs 1</a:t>
          </a:r>
        </a:p>
      </dgm:t>
    </dgm:pt>
    <dgm:pt modelId="{F096DFBC-D03C-4760-B19B-8AF633A3C70D}" type="parTrans" cxnId="{348710F3-CB84-41B8-ADF3-3DBC9BAE78AF}">
      <dgm:prSet/>
      <dgm:spPr/>
      <dgm:t>
        <a:bodyPr/>
        <a:lstStyle/>
        <a:p>
          <a:endParaRPr lang="de-DE">
            <a:latin typeface="Arial" panose="020B0604020202020204" pitchFamily="34" charset="0"/>
            <a:cs typeface="Arial" panose="020B0604020202020204" pitchFamily="34" charset="0"/>
          </a:endParaRPr>
        </a:p>
      </dgm:t>
    </dgm:pt>
    <dgm:pt modelId="{C8CEE5BC-8225-4264-930C-C86C0F78B743}" type="sibTrans" cxnId="{348710F3-CB84-41B8-ADF3-3DBC9BAE78AF}">
      <dgm:prSet/>
      <dgm:spPr/>
      <dgm:t>
        <a:bodyPr/>
        <a:lstStyle/>
        <a:p>
          <a:endParaRPr lang="de-DE">
            <a:latin typeface="Arial" panose="020B0604020202020204" pitchFamily="34" charset="0"/>
            <a:cs typeface="Arial" panose="020B0604020202020204" pitchFamily="34" charset="0"/>
          </a:endParaRPr>
        </a:p>
      </dgm:t>
    </dgm:pt>
    <dgm:pt modelId="{34F195A8-2F3A-40E6-BC3D-886F5759AB56}">
      <dgm:prSet phldrT="[Text]" custT="1"/>
      <dgm:spPr>
        <a:solidFill>
          <a:prstClr val="white">
            <a:alpha val="90000"/>
            <a:hueOff val="0"/>
            <a:satOff val="0"/>
            <a:lumOff val="0"/>
            <a:alphaOff val="0"/>
          </a:prstClr>
        </a:solidFill>
        <a:ln w="25400" cap="flat" cmpd="sng" algn="ctr">
          <a:solidFill>
            <a:srgbClr val="4F81BD">
              <a:hueOff val="0"/>
              <a:satOff val="0"/>
              <a:lumOff val="0"/>
              <a:alphaOff val="0"/>
            </a:srgbClr>
          </a:solidFill>
          <a:prstDash val="solid"/>
        </a:ln>
        <a:effectLst/>
      </dgm:spPr>
      <dgm:t>
        <a:bodyPr spcFirstLastPara="0" vert="horz" wrap="square" lIns="26670" tIns="17780" rIns="26670" bIns="17780" numCol="1" spcCol="1270" anchor="ctr" anchorCtr="0"/>
        <a:lstStyle/>
        <a:p>
          <a:pPr marL="0" lvl="0" indent="0" algn="ctr" defTabSz="622300">
            <a:lnSpc>
              <a:spcPct val="90000"/>
            </a:lnSpc>
            <a:spcBef>
              <a:spcPct val="0"/>
            </a:spcBef>
            <a:spcAft>
              <a:spcPct val="35000"/>
            </a:spcAft>
            <a:buNone/>
          </a:pPr>
          <a:r>
            <a:rPr lang="de-DE" sz="1100" kern="1200">
              <a:latin typeface="+mj-lt"/>
              <a:cs typeface="Arial"/>
            </a:rPr>
            <a:t>Group JETs</a:t>
          </a:r>
          <a:r>
            <a:rPr lang="de-DE" sz="1100" kern="1200">
              <a:latin typeface="+mj-lt"/>
              <a:ea typeface="+mn-ea"/>
              <a:cs typeface="Arial"/>
            </a:rPr>
            <a:t> 2 </a:t>
          </a:r>
        </a:p>
      </dgm:t>
    </dgm:pt>
    <dgm:pt modelId="{36503FA2-036A-4493-B0D7-5B5F56AB2AA2}" type="parTrans" cxnId="{56085DCC-33AD-4CF2-99F7-87309388B023}">
      <dgm:prSet/>
      <dgm:spPr/>
      <dgm:t>
        <a:bodyPr/>
        <a:lstStyle/>
        <a:p>
          <a:endParaRPr lang="de-DE">
            <a:latin typeface="Arial" panose="020B0604020202020204" pitchFamily="34" charset="0"/>
            <a:cs typeface="Arial" panose="020B0604020202020204" pitchFamily="34" charset="0"/>
          </a:endParaRPr>
        </a:p>
      </dgm:t>
    </dgm:pt>
    <dgm:pt modelId="{FBB05D73-BF3F-4213-94E4-B463913E0899}" type="sibTrans" cxnId="{56085DCC-33AD-4CF2-99F7-87309388B023}">
      <dgm:prSet/>
      <dgm:spPr/>
      <dgm:t>
        <a:bodyPr/>
        <a:lstStyle/>
        <a:p>
          <a:endParaRPr lang="de-DE">
            <a:latin typeface="Arial" panose="020B0604020202020204" pitchFamily="34" charset="0"/>
            <a:cs typeface="Arial" panose="020B0604020202020204" pitchFamily="34" charset="0"/>
          </a:endParaRPr>
        </a:p>
      </dgm:t>
    </dgm:pt>
    <dgm:pt modelId="{1733352E-579E-46F4-87B2-52D4467166E3}" type="pres">
      <dgm:prSet presAssocID="{6B3CECED-2B09-4915-94DC-87C1C319A436}" presName="diagram" presStyleCnt="0">
        <dgm:presLayoutVars>
          <dgm:chPref val="1"/>
          <dgm:dir/>
          <dgm:animOne val="branch"/>
          <dgm:animLvl val="lvl"/>
          <dgm:resizeHandles/>
        </dgm:presLayoutVars>
      </dgm:prSet>
      <dgm:spPr/>
    </dgm:pt>
    <dgm:pt modelId="{17C080A4-2A5C-4D1A-828B-73BF06D42E33}" type="pres">
      <dgm:prSet presAssocID="{979B101E-E4CC-4F2A-B948-F03AE6F83ACD}" presName="root" presStyleCnt="0"/>
      <dgm:spPr/>
    </dgm:pt>
    <dgm:pt modelId="{D5CE769B-DDDC-4C18-8431-B8D12D4603BA}" type="pres">
      <dgm:prSet presAssocID="{979B101E-E4CC-4F2A-B948-F03AE6F83ACD}" presName="rootComposite" presStyleCnt="0"/>
      <dgm:spPr/>
    </dgm:pt>
    <dgm:pt modelId="{F3982FF4-54DD-408D-BBF6-55F453145978}" type="pres">
      <dgm:prSet presAssocID="{979B101E-E4CC-4F2A-B948-F03AE6F83ACD}" presName="rootText" presStyleLbl="node1" presStyleIdx="0" presStyleCnt="1" custScaleX="79473" custScaleY="54496"/>
      <dgm:spPr/>
    </dgm:pt>
    <dgm:pt modelId="{7C887DD2-B4E7-4661-8E53-063CF874E31D}" type="pres">
      <dgm:prSet presAssocID="{979B101E-E4CC-4F2A-B948-F03AE6F83ACD}" presName="rootConnector" presStyleLbl="node1" presStyleIdx="0" presStyleCnt="1"/>
      <dgm:spPr/>
    </dgm:pt>
    <dgm:pt modelId="{FA2BE388-1CB1-4252-8AA1-F6DFFD67C630}" type="pres">
      <dgm:prSet presAssocID="{979B101E-E4CC-4F2A-B948-F03AE6F83ACD}" presName="childShape" presStyleCnt="0"/>
      <dgm:spPr/>
    </dgm:pt>
    <dgm:pt modelId="{6D85C60D-9B64-4778-B51E-2268FFF65ACF}" type="pres">
      <dgm:prSet presAssocID="{F096DFBC-D03C-4760-B19B-8AF633A3C70D}" presName="Name13" presStyleLbl="parChTrans1D2" presStyleIdx="0" presStyleCnt="2"/>
      <dgm:spPr/>
    </dgm:pt>
    <dgm:pt modelId="{4C78015C-C09C-47A6-AA3A-4373E287DEC1}" type="pres">
      <dgm:prSet presAssocID="{ADCAAB5B-3262-4324-9F44-1C763315A490}" presName="childText" presStyleLbl="bgAcc1" presStyleIdx="0" presStyleCnt="2" custScaleX="83876" custScaleY="54496">
        <dgm:presLayoutVars>
          <dgm:bulletEnabled val="1"/>
        </dgm:presLayoutVars>
      </dgm:prSet>
      <dgm:spPr/>
    </dgm:pt>
    <dgm:pt modelId="{B7FF1864-01AC-426A-9A72-1ADC7CE7FE2D}" type="pres">
      <dgm:prSet presAssocID="{36503FA2-036A-4493-B0D7-5B5F56AB2AA2}" presName="Name13" presStyleLbl="parChTrans1D2" presStyleIdx="1" presStyleCnt="2"/>
      <dgm:spPr/>
    </dgm:pt>
    <dgm:pt modelId="{66D29866-D208-4B4C-A95D-B8C716485797}" type="pres">
      <dgm:prSet presAssocID="{34F195A8-2F3A-40E6-BC3D-886F5759AB56}" presName="childText" presStyleLbl="bgAcc1" presStyleIdx="1" presStyleCnt="2" custScaleX="83876" custScaleY="54496">
        <dgm:presLayoutVars>
          <dgm:bulletEnabled val="1"/>
        </dgm:presLayoutVars>
      </dgm:prSet>
      <dgm:spPr>
        <a:xfrm>
          <a:off x="346526" y="1751590"/>
          <a:ext cx="1062813" cy="791952"/>
        </a:xfrm>
        <a:prstGeom prst="roundRect">
          <a:avLst>
            <a:gd name="adj" fmla="val 10000"/>
          </a:avLst>
        </a:prstGeom>
      </dgm:spPr>
    </dgm:pt>
  </dgm:ptLst>
  <dgm:cxnLst>
    <dgm:cxn modelId="{D32E3635-266E-4E35-9596-EB6748D51C26}" srcId="{6B3CECED-2B09-4915-94DC-87C1C319A436}" destId="{979B101E-E4CC-4F2A-B948-F03AE6F83ACD}" srcOrd="0" destOrd="0" parTransId="{5533653B-35B2-4934-BBAB-CF7212D52817}" sibTransId="{D3F12F72-B326-4420-86D8-928CEE81500A}"/>
    <dgm:cxn modelId="{36D30F3E-6B91-41F3-9AB1-3CFF8ED123C3}" type="presOf" srcId="{36503FA2-036A-4493-B0D7-5B5F56AB2AA2}" destId="{B7FF1864-01AC-426A-9A72-1ADC7CE7FE2D}" srcOrd="0" destOrd="0" presId="urn:microsoft.com/office/officeart/2005/8/layout/hierarchy3"/>
    <dgm:cxn modelId="{A6F34B5D-487D-480B-9C4C-63D7DE56FCA6}" type="presOf" srcId="{F096DFBC-D03C-4760-B19B-8AF633A3C70D}" destId="{6D85C60D-9B64-4778-B51E-2268FFF65ACF}" srcOrd="0" destOrd="0" presId="urn:microsoft.com/office/officeart/2005/8/layout/hierarchy3"/>
    <dgm:cxn modelId="{E4A08991-272D-4EB0-A487-93249D12139B}" type="presOf" srcId="{979B101E-E4CC-4F2A-B948-F03AE6F83ACD}" destId="{7C887DD2-B4E7-4661-8E53-063CF874E31D}" srcOrd="1" destOrd="0" presId="urn:microsoft.com/office/officeart/2005/8/layout/hierarchy3"/>
    <dgm:cxn modelId="{9B8294BF-CC99-4360-BF31-7CD530E320C1}" type="presOf" srcId="{979B101E-E4CC-4F2A-B948-F03AE6F83ACD}" destId="{F3982FF4-54DD-408D-BBF6-55F453145978}" srcOrd="0" destOrd="0" presId="urn:microsoft.com/office/officeart/2005/8/layout/hierarchy3"/>
    <dgm:cxn modelId="{3CD3A1CA-6187-4CC6-8FC4-26E4BA419BC9}" type="presOf" srcId="{ADCAAB5B-3262-4324-9F44-1C763315A490}" destId="{4C78015C-C09C-47A6-AA3A-4373E287DEC1}" srcOrd="0" destOrd="0" presId="urn:microsoft.com/office/officeart/2005/8/layout/hierarchy3"/>
    <dgm:cxn modelId="{56085DCC-33AD-4CF2-99F7-87309388B023}" srcId="{979B101E-E4CC-4F2A-B948-F03AE6F83ACD}" destId="{34F195A8-2F3A-40E6-BC3D-886F5759AB56}" srcOrd="1" destOrd="0" parTransId="{36503FA2-036A-4493-B0D7-5B5F56AB2AA2}" sibTransId="{FBB05D73-BF3F-4213-94E4-B463913E0899}"/>
    <dgm:cxn modelId="{348710F3-CB84-41B8-ADF3-3DBC9BAE78AF}" srcId="{979B101E-E4CC-4F2A-B948-F03AE6F83ACD}" destId="{ADCAAB5B-3262-4324-9F44-1C763315A490}" srcOrd="0" destOrd="0" parTransId="{F096DFBC-D03C-4760-B19B-8AF633A3C70D}" sibTransId="{C8CEE5BC-8225-4264-930C-C86C0F78B743}"/>
    <dgm:cxn modelId="{502B79F5-359A-4227-A5E2-B172750598C8}" type="presOf" srcId="{6B3CECED-2B09-4915-94DC-87C1C319A436}" destId="{1733352E-579E-46F4-87B2-52D4467166E3}" srcOrd="0" destOrd="0" presId="urn:microsoft.com/office/officeart/2005/8/layout/hierarchy3"/>
    <dgm:cxn modelId="{70E79EF7-3670-4F7B-8076-C5A65357FC9A}" type="presOf" srcId="{34F195A8-2F3A-40E6-BC3D-886F5759AB56}" destId="{66D29866-D208-4B4C-A95D-B8C716485797}" srcOrd="0" destOrd="0" presId="urn:microsoft.com/office/officeart/2005/8/layout/hierarchy3"/>
    <dgm:cxn modelId="{664A6EE7-3ECB-4CDC-934F-62AC31D139E6}" type="presParOf" srcId="{1733352E-579E-46F4-87B2-52D4467166E3}" destId="{17C080A4-2A5C-4D1A-828B-73BF06D42E33}" srcOrd="0" destOrd="0" presId="urn:microsoft.com/office/officeart/2005/8/layout/hierarchy3"/>
    <dgm:cxn modelId="{DA7868BC-CB4D-47BB-A264-73430DC50032}" type="presParOf" srcId="{17C080A4-2A5C-4D1A-828B-73BF06D42E33}" destId="{D5CE769B-DDDC-4C18-8431-B8D12D4603BA}" srcOrd="0" destOrd="0" presId="urn:microsoft.com/office/officeart/2005/8/layout/hierarchy3"/>
    <dgm:cxn modelId="{068D600A-3BEA-4737-88C0-C6A3F3F6FB76}" type="presParOf" srcId="{D5CE769B-DDDC-4C18-8431-B8D12D4603BA}" destId="{F3982FF4-54DD-408D-BBF6-55F453145978}" srcOrd="0" destOrd="0" presId="urn:microsoft.com/office/officeart/2005/8/layout/hierarchy3"/>
    <dgm:cxn modelId="{E3472D34-1431-478C-A141-8041EC54556B}" type="presParOf" srcId="{D5CE769B-DDDC-4C18-8431-B8D12D4603BA}" destId="{7C887DD2-B4E7-4661-8E53-063CF874E31D}" srcOrd="1" destOrd="0" presId="urn:microsoft.com/office/officeart/2005/8/layout/hierarchy3"/>
    <dgm:cxn modelId="{E043F633-4A9F-4B75-8C28-0F491304147F}" type="presParOf" srcId="{17C080A4-2A5C-4D1A-828B-73BF06D42E33}" destId="{FA2BE388-1CB1-4252-8AA1-F6DFFD67C630}" srcOrd="1" destOrd="0" presId="urn:microsoft.com/office/officeart/2005/8/layout/hierarchy3"/>
    <dgm:cxn modelId="{33A954E7-F1CF-4DA0-A3E7-BD4DD6B9422F}" type="presParOf" srcId="{FA2BE388-1CB1-4252-8AA1-F6DFFD67C630}" destId="{6D85C60D-9B64-4778-B51E-2268FFF65ACF}" srcOrd="0" destOrd="0" presId="urn:microsoft.com/office/officeart/2005/8/layout/hierarchy3"/>
    <dgm:cxn modelId="{23566819-B72A-4D3A-A5EE-8F11B42D9460}" type="presParOf" srcId="{FA2BE388-1CB1-4252-8AA1-F6DFFD67C630}" destId="{4C78015C-C09C-47A6-AA3A-4373E287DEC1}" srcOrd="1" destOrd="0" presId="urn:microsoft.com/office/officeart/2005/8/layout/hierarchy3"/>
    <dgm:cxn modelId="{82AA12C1-8B30-4287-A0DB-E91F70E32BB8}" type="presParOf" srcId="{FA2BE388-1CB1-4252-8AA1-F6DFFD67C630}" destId="{B7FF1864-01AC-426A-9A72-1ADC7CE7FE2D}" srcOrd="2" destOrd="0" presId="urn:microsoft.com/office/officeart/2005/8/layout/hierarchy3"/>
    <dgm:cxn modelId="{9CBD811D-9A8B-479F-B0F5-2FC240EF0287}" type="presParOf" srcId="{FA2BE388-1CB1-4252-8AA1-F6DFFD67C630}" destId="{66D29866-D208-4B4C-A95D-B8C716485797}" srcOrd="3" destOrd="0" presId="urn:microsoft.com/office/officeart/2005/8/layout/hierarchy3"/>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06E71-2B7B-4F81-90A9-FCDBFFC65E12}">
      <dsp:nvSpPr>
        <dsp:cNvPr id="0" name=""/>
        <dsp:cNvSpPr/>
      </dsp:nvSpPr>
      <dsp:spPr>
        <a:xfrm>
          <a:off x="0" y="1342"/>
          <a:ext cx="7135129" cy="0"/>
        </a:xfrm>
        <a:prstGeom prst="line">
          <a:avLst/>
        </a:prstGeom>
        <a:solidFill>
          <a:schemeClr val="accent1">
            <a:shade val="8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B1011E-66D6-4450-BC1D-9AF4792B04AB}">
      <dsp:nvSpPr>
        <dsp:cNvPr id="0" name=""/>
        <dsp:cNvSpPr/>
      </dsp:nvSpPr>
      <dsp:spPr>
        <a:xfrm>
          <a:off x="0" y="1342"/>
          <a:ext cx="7135129" cy="91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b="1" kern="1200">
              <a:solidFill>
                <a:srgbClr val="0070C0"/>
              </a:solidFill>
              <a:latin typeface="Arial" panose="020B0604020202020204" pitchFamily="34" charset="0"/>
              <a:ea typeface="+mn-ea"/>
              <a:cs typeface="Arial" panose="020B0604020202020204" pitchFamily="34" charset="0"/>
            </a:rPr>
            <a:t>Anwendungsbereich und Charakter der </a:t>
          </a:r>
          <a:r>
            <a:rPr lang="de-DE" sz="2000" b="1" kern="1200" err="1">
              <a:solidFill>
                <a:srgbClr val="0070C0"/>
              </a:solidFill>
              <a:latin typeface="Arial" panose="020B0604020202020204" pitchFamily="34" charset="0"/>
              <a:ea typeface="+mn-ea"/>
              <a:cs typeface="Arial" panose="020B0604020202020204" pitchFamily="34" charset="0"/>
            </a:rPr>
            <a:t>Überwachung</a:t>
          </a:r>
          <a:r>
            <a:rPr lang="de-DE" sz="2000" b="1" kern="1200">
              <a:solidFill>
                <a:srgbClr val="0070C0"/>
              </a:solidFill>
              <a:latin typeface="Arial" panose="020B0604020202020204" pitchFamily="34" charset="0"/>
              <a:ea typeface="+mn-ea"/>
              <a:cs typeface="Arial" panose="020B0604020202020204" pitchFamily="34" charset="0"/>
            </a:rPr>
            <a:t> von CTPPs nach DORA</a:t>
          </a:r>
        </a:p>
      </dsp:txBody>
      <dsp:txXfrm>
        <a:off x="0" y="1342"/>
        <a:ext cx="7135129" cy="915370"/>
      </dsp:txXfrm>
    </dsp:sp>
    <dsp:sp modelId="{6F9F2F84-30D2-4BC6-915C-B16E08228F20}">
      <dsp:nvSpPr>
        <dsp:cNvPr id="0" name=""/>
        <dsp:cNvSpPr/>
      </dsp:nvSpPr>
      <dsp:spPr>
        <a:xfrm>
          <a:off x="0" y="916713"/>
          <a:ext cx="7135129" cy="0"/>
        </a:xfrm>
        <a:prstGeom prst="line">
          <a:avLst/>
        </a:prstGeom>
        <a:solidFill>
          <a:schemeClr val="accent1">
            <a:shade val="80000"/>
            <a:hueOff val="153123"/>
            <a:satOff val="-2196"/>
            <a:lumOff val="12807"/>
            <a:alphaOff val="0"/>
          </a:schemeClr>
        </a:solidFill>
        <a:ln w="25400" cap="flat" cmpd="sng" algn="ctr">
          <a:solidFill>
            <a:schemeClr val="accent1">
              <a:shade val="80000"/>
              <a:hueOff val="153123"/>
              <a:satOff val="-2196"/>
              <a:lumOff val="1280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9C37F6-ACCB-43A0-B7FE-22623A46BAFA}">
      <dsp:nvSpPr>
        <dsp:cNvPr id="0" name=""/>
        <dsp:cNvSpPr/>
      </dsp:nvSpPr>
      <dsp:spPr>
        <a:xfrm>
          <a:off x="0" y="916713"/>
          <a:ext cx="7135129" cy="91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b="1" kern="1200">
              <a:solidFill>
                <a:prstClr val="black">
                  <a:hueOff val="0"/>
                  <a:satOff val="0"/>
                  <a:lumOff val="0"/>
                  <a:alphaOff val="0"/>
                </a:prstClr>
              </a:solidFill>
              <a:latin typeface="Arial" panose="020B0604020202020204" pitchFamily="34" charset="0"/>
              <a:ea typeface="+mn-ea"/>
              <a:cs typeface="Arial" panose="020B0604020202020204" pitchFamily="34" charset="0"/>
            </a:rPr>
            <a:t>Ansatz der Europäischen </a:t>
          </a:r>
          <a:r>
            <a:rPr lang="de-DE" sz="2000" b="1" kern="1200" err="1">
              <a:solidFill>
                <a:prstClr val="black">
                  <a:hueOff val="0"/>
                  <a:satOff val="0"/>
                  <a:lumOff val="0"/>
                  <a:alphaOff val="0"/>
                </a:prstClr>
              </a:solidFill>
              <a:latin typeface="Arial" panose="020B0604020202020204" pitchFamily="34" charset="0"/>
              <a:ea typeface="+mn-ea"/>
              <a:cs typeface="Arial" panose="020B0604020202020204" pitchFamily="34" charset="0"/>
            </a:rPr>
            <a:t>Überwachungsbehörden</a:t>
          </a:r>
          <a:r>
            <a:rPr lang="de-DE" sz="2000" b="1" kern="1200">
              <a:solidFill>
                <a:prstClr val="black">
                  <a:hueOff val="0"/>
                  <a:satOff val="0"/>
                  <a:lumOff val="0"/>
                  <a:alphaOff val="0"/>
                </a:prstClr>
              </a:solidFill>
              <a:latin typeface="Arial" panose="020B0604020202020204" pitchFamily="34" charset="0"/>
              <a:ea typeface="+mn-ea"/>
              <a:cs typeface="Arial" panose="020B0604020202020204" pitchFamily="34" charset="0"/>
            </a:rPr>
            <a:t> („ESAs“)</a:t>
          </a:r>
        </a:p>
      </dsp:txBody>
      <dsp:txXfrm>
        <a:off x="0" y="916713"/>
        <a:ext cx="7135129" cy="915370"/>
      </dsp:txXfrm>
    </dsp:sp>
    <dsp:sp modelId="{9E1EBA23-1508-45F7-8741-4329EE1D1E84}">
      <dsp:nvSpPr>
        <dsp:cNvPr id="0" name=""/>
        <dsp:cNvSpPr/>
      </dsp:nvSpPr>
      <dsp:spPr>
        <a:xfrm>
          <a:off x="0" y="1832083"/>
          <a:ext cx="7135129" cy="0"/>
        </a:xfrm>
        <a:prstGeom prst="line">
          <a:avLst/>
        </a:prstGeom>
        <a:solidFill>
          <a:schemeClr val="accent1">
            <a:shade val="80000"/>
            <a:hueOff val="306246"/>
            <a:satOff val="-4392"/>
            <a:lumOff val="25615"/>
            <a:alphaOff val="0"/>
          </a:schemeClr>
        </a:solidFill>
        <a:ln w="25400" cap="flat" cmpd="sng" algn="ctr">
          <a:solidFill>
            <a:schemeClr val="accent1">
              <a:shade val="80000"/>
              <a:hueOff val="306246"/>
              <a:satOff val="-4392"/>
              <a:lumOff val="256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0F6549-86D6-415B-B360-64BD47326849}">
      <dsp:nvSpPr>
        <dsp:cNvPr id="0" name=""/>
        <dsp:cNvSpPr/>
      </dsp:nvSpPr>
      <dsp:spPr>
        <a:xfrm>
          <a:off x="0" y="1832083"/>
          <a:ext cx="7135129" cy="91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b="1" kern="1200">
              <a:latin typeface="Arial" panose="020B0604020202020204" pitchFamily="34" charset="0"/>
              <a:cs typeface="Arial" panose="020B0604020202020204" pitchFamily="34" charset="0"/>
            </a:rPr>
            <a:t>Die </a:t>
          </a:r>
          <a:r>
            <a:rPr lang="de-DE" sz="2000" b="1" kern="1200" err="1">
              <a:latin typeface="Arial" panose="020B0604020202020204" pitchFamily="34" charset="0"/>
              <a:cs typeface="Arial" panose="020B0604020202020204" pitchFamily="34" charset="0"/>
            </a:rPr>
            <a:t>Grundlagen</a:t>
          </a:r>
          <a:r>
            <a:rPr lang="de-DE" sz="2000" b="1" kern="1200">
              <a:latin typeface="Arial" panose="020B0604020202020204" pitchFamily="34" charset="0"/>
              <a:cs typeface="Arial" panose="020B0604020202020204" pitchFamily="34" charset="0"/>
            </a:rPr>
            <a:t> </a:t>
          </a:r>
          <a:r>
            <a:rPr lang="de-DE" sz="2000" b="1" kern="1200" err="1">
              <a:latin typeface="Arial" panose="020B0604020202020204" pitchFamily="34" charset="0"/>
              <a:cs typeface="Arial" panose="020B0604020202020204" pitchFamily="34" charset="0"/>
            </a:rPr>
            <a:t>erfolgreicher</a:t>
          </a:r>
          <a:r>
            <a:rPr lang="de-DE" sz="2000" b="1" kern="1200">
              <a:latin typeface="Arial" panose="020B0604020202020204" pitchFamily="34" charset="0"/>
              <a:cs typeface="Arial" panose="020B0604020202020204" pitchFamily="34" charset="0"/>
            </a:rPr>
            <a:t> </a:t>
          </a:r>
          <a:r>
            <a:rPr lang="de-DE" sz="2000" b="1" kern="1200" err="1">
              <a:latin typeface="Arial" panose="020B0604020202020204" pitchFamily="34" charset="0"/>
              <a:cs typeface="Arial" panose="020B0604020202020204" pitchFamily="34" charset="0"/>
            </a:rPr>
            <a:t>Überwachung</a:t>
          </a:r>
          <a:r>
            <a:rPr lang="de-DE" sz="2000" b="1" kern="1200">
              <a:latin typeface="Arial" panose="020B0604020202020204" pitchFamily="34" charset="0"/>
              <a:cs typeface="Arial" panose="020B0604020202020204" pitchFamily="34" charset="0"/>
            </a:rPr>
            <a:t> </a:t>
          </a:r>
        </a:p>
      </dsp:txBody>
      <dsp:txXfrm>
        <a:off x="0" y="1832083"/>
        <a:ext cx="7135129" cy="91537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82FF4-54DD-408D-BBF6-55F453145978}">
      <dsp:nvSpPr>
        <dsp:cNvPr id="0" name=""/>
        <dsp:cNvSpPr/>
      </dsp:nvSpPr>
      <dsp:spPr>
        <a:xfrm>
          <a:off x="134778" y="690391"/>
          <a:ext cx="1259807" cy="431935"/>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de-DE" sz="1100" b="1" kern="1200">
              <a:latin typeface="+mj-lt"/>
              <a:cs typeface="Arial"/>
            </a:rPr>
            <a:t>DORA Oversight Unit 2</a:t>
          </a:r>
        </a:p>
      </dsp:txBody>
      <dsp:txXfrm>
        <a:off x="147429" y="703042"/>
        <a:ext cx="1234505" cy="406633"/>
      </dsp:txXfrm>
    </dsp:sp>
    <dsp:sp modelId="{6D85C60D-9B64-4778-B51E-2268FFF65ACF}">
      <dsp:nvSpPr>
        <dsp:cNvPr id="0" name=""/>
        <dsp:cNvSpPr/>
      </dsp:nvSpPr>
      <dsp:spPr>
        <a:xfrm>
          <a:off x="260759" y="1122327"/>
          <a:ext cx="125980" cy="414118"/>
        </a:xfrm>
        <a:custGeom>
          <a:avLst/>
          <a:gdLst/>
          <a:ahLst/>
          <a:cxnLst/>
          <a:rect l="0" t="0" r="0" b="0"/>
          <a:pathLst>
            <a:path>
              <a:moveTo>
                <a:pt x="0" y="0"/>
              </a:moveTo>
              <a:lnTo>
                <a:pt x="0" y="414118"/>
              </a:lnTo>
              <a:lnTo>
                <a:pt x="125980" y="4141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78015C-C09C-47A6-AA3A-4373E287DEC1}">
      <dsp:nvSpPr>
        <dsp:cNvPr id="0" name=""/>
        <dsp:cNvSpPr/>
      </dsp:nvSpPr>
      <dsp:spPr>
        <a:xfrm>
          <a:off x="386740" y="1320478"/>
          <a:ext cx="1063683" cy="43193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de-DE" sz="1100" kern="1200">
              <a:latin typeface="+mj-lt"/>
              <a:cs typeface="Arial"/>
            </a:rPr>
            <a:t>Group JETs 3</a:t>
          </a:r>
        </a:p>
      </dsp:txBody>
      <dsp:txXfrm>
        <a:off x="399391" y="1333129"/>
        <a:ext cx="1038381" cy="406633"/>
      </dsp:txXfrm>
    </dsp:sp>
    <dsp:sp modelId="{B7FF1864-01AC-426A-9A72-1ADC7CE7FE2D}">
      <dsp:nvSpPr>
        <dsp:cNvPr id="0" name=""/>
        <dsp:cNvSpPr/>
      </dsp:nvSpPr>
      <dsp:spPr>
        <a:xfrm>
          <a:off x="260759" y="1122327"/>
          <a:ext cx="125980" cy="1044204"/>
        </a:xfrm>
        <a:custGeom>
          <a:avLst/>
          <a:gdLst/>
          <a:ahLst/>
          <a:cxnLst/>
          <a:rect l="0" t="0" r="0" b="0"/>
          <a:pathLst>
            <a:path>
              <a:moveTo>
                <a:pt x="0" y="0"/>
              </a:moveTo>
              <a:lnTo>
                <a:pt x="0" y="1044204"/>
              </a:lnTo>
              <a:lnTo>
                <a:pt x="125980" y="10442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D29866-D208-4B4C-A95D-B8C716485797}">
      <dsp:nvSpPr>
        <dsp:cNvPr id="0" name=""/>
        <dsp:cNvSpPr/>
      </dsp:nvSpPr>
      <dsp:spPr>
        <a:xfrm>
          <a:off x="386740" y="1950564"/>
          <a:ext cx="1063683" cy="431935"/>
        </a:xfrm>
        <a:prstGeom prst="roundRect">
          <a:avLst>
            <a:gd name="adj" fmla="val 10000"/>
          </a:avLst>
        </a:prstGeom>
        <a:solidFill>
          <a:prstClr val="white">
            <a:alpha val="90000"/>
            <a:hueOff val="0"/>
            <a:satOff val="0"/>
            <a:lumOff val="0"/>
            <a:alphaOff val="0"/>
          </a:prst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de-DE" sz="1100" kern="1200">
              <a:latin typeface="+mj-lt"/>
              <a:cs typeface="Arial"/>
            </a:rPr>
            <a:t>Group JETs</a:t>
          </a:r>
          <a:r>
            <a:rPr lang="de-DE" sz="1100" kern="1200">
              <a:latin typeface="+mj-lt"/>
              <a:ea typeface="+mn-ea"/>
              <a:cs typeface="Arial"/>
            </a:rPr>
            <a:t> 4</a:t>
          </a:r>
        </a:p>
      </dsp:txBody>
      <dsp:txXfrm>
        <a:off x="399391" y="1963215"/>
        <a:ext cx="1038381" cy="40663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82FF4-54DD-408D-BBF6-55F453145978}">
      <dsp:nvSpPr>
        <dsp:cNvPr id="0" name=""/>
        <dsp:cNvSpPr/>
      </dsp:nvSpPr>
      <dsp:spPr>
        <a:xfrm>
          <a:off x="134778" y="690391"/>
          <a:ext cx="1259807" cy="431935"/>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de-DE" sz="1100" b="1" kern="1200">
              <a:latin typeface="+mj-lt"/>
              <a:cs typeface="Arial"/>
            </a:rPr>
            <a:t>DORA Oversight Unit 3</a:t>
          </a:r>
        </a:p>
      </dsp:txBody>
      <dsp:txXfrm>
        <a:off x="147429" y="703042"/>
        <a:ext cx="1234505" cy="406633"/>
      </dsp:txXfrm>
    </dsp:sp>
    <dsp:sp modelId="{6D85C60D-9B64-4778-B51E-2268FFF65ACF}">
      <dsp:nvSpPr>
        <dsp:cNvPr id="0" name=""/>
        <dsp:cNvSpPr/>
      </dsp:nvSpPr>
      <dsp:spPr>
        <a:xfrm>
          <a:off x="260759" y="1122327"/>
          <a:ext cx="125980" cy="414118"/>
        </a:xfrm>
        <a:custGeom>
          <a:avLst/>
          <a:gdLst/>
          <a:ahLst/>
          <a:cxnLst/>
          <a:rect l="0" t="0" r="0" b="0"/>
          <a:pathLst>
            <a:path>
              <a:moveTo>
                <a:pt x="0" y="0"/>
              </a:moveTo>
              <a:lnTo>
                <a:pt x="0" y="414118"/>
              </a:lnTo>
              <a:lnTo>
                <a:pt x="125980" y="4141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78015C-C09C-47A6-AA3A-4373E287DEC1}">
      <dsp:nvSpPr>
        <dsp:cNvPr id="0" name=""/>
        <dsp:cNvSpPr/>
      </dsp:nvSpPr>
      <dsp:spPr>
        <a:xfrm>
          <a:off x="386740" y="1320478"/>
          <a:ext cx="1063683" cy="43193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de-DE" sz="1100" kern="1200">
              <a:latin typeface="+mj-lt"/>
              <a:cs typeface="Arial"/>
            </a:rPr>
            <a:t>Group JETs 5</a:t>
          </a:r>
        </a:p>
      </dsp:txBody>
      <dsp:txXfrm>
        <a:off x="399391" y="1333129"/>
        <a:ext cx="1038381" cy="406633"/>
      </dsp:txXfrm>
    </dsp:sp>
    <dsp:sp modelId="{B7FF1864-01AC-426A-9A72-1ADC7CE7FE2D}">
      <dsp:nvSpPr>
        <dsp:cNvPr id="0" name=""/>
        <dsp:cNvSpPr/>
      </dsp:nvSpPr>
      <dsp:spPr>
        <a:xfrm>
          <a:off x="260759" y="1122327"/>
          <a:ext cx="125980" cy="1044204"/>
        </a:xfrm>
        <a:custGeom>
          <a:avLst/>
          <a:gdLst/>
          <a:ahLst/>
          <a:cxnLst/>
          <a:rect l="0" t="0" r="0" b="0"/>
          <a:pathLst>
            <a:path>
              <a:moveTo>
                <a:pt x="0" y="0"/>
              </a:moveTo>
              <a:lnTo>
                <a:pt x="0" y="1044204"/>
              </a:lnTo>
              <a:lnTo>
                <a:pt x="125980" y="10442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D29866-D208-4B4C-A95D-B8C716485797}">
      <dsp:nvSpPr>
        <dsp:cNvPr id="0" name=""/>
        <dsp:cNvSpPr/>
      </dsp:nvSpPr>
      <dsp:spPr>
        <a:xfrm>
          <a:off x="386740" y="1950564"/>
          <a:ext cx="1063683" cy="431935"/>
        </a:xfrm>
        <a:prstGeom prst="roundRect">
          <a:avLst>
            <a:gd name="adj" fmla="val 10000"/>
          </a:avLst>
        </a:prstGeom>
        <a:solidFill>
          <a:prstClr val="white">
            <a:alpha val="90000"/>
            <a:hueOff val="0"/>
            <a:satOff val="0"/>
            <a:lumOff val="0"/>
            <a:alphaOff val="0"/>
          </a:prst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de-DE" sz="1100" kern="1200">
              <a:latin typeface="+mj-lt"/>
              <a:cs typeface="Arial"/>
            </a:rPr>
            <a:t>Group JETs</a:t>
          </a:r>
          <a:r>
            <a:rPr lang="de-DE" sz="1100" kern="1200">
              <a:latin typeface="+mj-lt"/>
              <a:ea typeface="+mn-ea"/>
              <a:cs typeface="Arial"/>
            </a:rPr>
            <a:t> 6 </a:t>
          </a:r>
        </a:p>
      </dsp:txBody>
      <dsp:txXfrm>
        <a:off x="399391" y="1963215"/>
        <a:ext cx="1038381" cy="40663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06E71-2B7B-4F81-90A9-FCDBFFC65E12}">
      <dsp:nvSpPr>
        <dsp:cNvPr id="0" name=""/>
        <dsp:cNvSpPr/>
      </dsp:nvSpPr>
      <dsp:spPr>
        <a:xfrm>
          <a:off x="0" y="1342"/>
          <a:ext cx="7135129" cy="0"/>
        </a:xfrm>
        <a:prstGeom prst="line">
          <a:avLst/>
        </a:prstGeom>
        <a:solidFill>
          <a:schemeClr val="accent1">
            <a:shade val="8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B1011E-66D6-4450-BC1D-9AF4792B04AB}">
      <dsp:nvSpPr>
        <dsp:cNvPr id="0" name=""/>
        <dsp:cNvSpPr/>
      </dsp:nvSpPr>
      <dsp:spPr>
        <a:xfrm>
          <a:off x="0" y="1342"/>
          <a:ext cx="7135129" cy="91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b="1" kern="1200">
              <a:solidFill>
                <a:schemeClr val="tx1"/>
              </a:solidFill>
              <a:latin typeface="Arial" panose="020B0604020202020204" pitchFamily="34" charset="0"/>
              <a:ea typeface="+mn-ea"/>
              <a:cs typeface="Arial" panose="020B0604020202020204" pitchFamily="34" charset="0"/>
            </a:rPr>
            <a:t>Anwendungsbereich und Charakter der </a:t>
          </a:r>
          <a:r>
            <a:rPr lang="de-DE" sz="2000" b="1" kern="1200" err="1">
              <a:solidFill>
                <a:schemeClr val="tx1"/>
              </a:solidFill>
              <a:latin typeface="Arial" panose="020B0604020202020204" pitchFamily="34" charset="0"/>
              <a:ea typeface="+mn-ea"/>
              <a:cs typeface="Arial" panose="020B0604020202020204" pitchFamily="34" charset="0"/>
            </a:rPr>
            <a:t>Überwachung</a:t>
          </a:r>
          <a:r>
            <a:rPr lang="de-DE" sz="2000" b="1" kern="1200">
              <a:solidFill>
                <a:schemeClr val="tx1"/>
              </a:solidFill>
              <a:latin typeface="Arial" panose="020B0604020202020204" pitchFamily="34" charset="0"/>
              <a:ea typeface="+mn-ea"/>
              <a:cs typeface="Arial" panose="020B0604020202020204" pitchFamily="34" charset="0"/>
            </a:rPr>
            <a:t> von CTPPs nach DORA</a:t>
          </a:r>
        </a:p>
        <a:p>
          <a:pPr marL="0" lvl="0" indent="0" algn="l" defTabSz="889000">
            <a:lnSpc>
              <a:spcPct val="90000"/>
            </a:lnSpc>
            <a:spcBef>
              <a:spcPct val="0"/>
            </a:spcBef>
            <a:spcAft>
              <a:spcPct val="35000"/>
            </a:spcAft>
            <a:buNone/>
          </a:pPr>
          <a:endParaRPr lang="de-DE" sz="2000" b="1" kern="1200">
            <a:solidFill>
              <a:schemeClr val="tx1"/>
            </a:solidFill>
            <a:latin typeface="Arial" panose="020B0604020202020204" pitchFamily="34" charset="0"/>
            <a:ea typeface="+mn-ea"/>
            <a:cs typeface="Arial" panose="020B0604020202020204" pitchFamily="34" charset="0"/>
          </a:endParaRPr>
        </a:p>
      </dsp:txBody>
      <dsp:txXfrm>
        <a:off x="0" y="1342"/>
        <a:ext cx="7135129" cy="915370"/>
      </dsp:txXfrm>
    </dsp:sp>
    <dsp:sp modelId="{6F9F2F84-30D2-4BC6-915C-B16E08228F20}">
      <dsp:nvSpPr>
        <dsp:cNvPr id="0" name=""/>
        <dsp:cNvSpPr/>
      </dsp:nvSpPr>
      <dsp:spPr>
        <a:xfrm>
          <a:off x="0" y="916713"/>
          <a:ext cx="7135129" cy="0"/>
        </a:xfrm>
        <a:prstGeom prst="line">
          <a:avLst/>
        </a:prstGeom>
        <a:solidFill>
          <a:schemeClr val="accent1">
            <a:shade val="80000"/>
            <a:hueOff val="153123"/>
            <a:satOff val="-2196"/>
            <a:lumOff val="12807"/>
            <a:alphaOff val="0"/>
          </a:schemeClr>
        </a:solidFill>
        <a:ln w="25400" cap="flat" cmpd="sng" algn="ctr">
          <a:solidFill>
            <a:schemeClr val="accent1">
              <a:shade val="80000"/>
              <a:hueOff val="153123"/>
              <a:satOff val="-2196"/>
              <a:lumOff val="1280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9C37F6-ACCB-43A0-B7FE-22623A46BAFA}">
      <dsp:nvSpPr>
        <dsp:cNvPr id="0" name=""/>
        <dsp:cNvSpPr/>
      </dsp:nvSpPr>
      <dsp:spPr>
        <a:xfrm>
          <a:off x="0" y="916713"/>
          <a:ext cx="7135129" cy="91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b="1" kern="1200">
              <a:solidFill>
                <a:prstClr val="black">
                  <a:hueOff val="0"/>
                  <a:satOff val="0"/>
                  <a:lumOff val="0"/>
                  <a:alphaOff val="0"/>
                </a:prstClr>
              </a:solidFill>
              <a:latin typeface="Arial" panose="020B0604020202020204" pitchFamily="34" charset="0"/>
              <a:ea typeface="+mn-ea"/>
              <a:cs typeface="Arial" panose="020B0604020202020204" pitchFamily="34" charset="0"/>
            </a:rPr>
            <a:t>Ansatz der Europäischen </a:t>
          </a:r>
          <a:r>
            <a:rPr lang="de-DE" sz="2000" b="1" kern="1200" err="1">
              <a:solidFill>
                <a:prstClr val="black">
                  <a:hueOff val="0"/>
                  <a:satOff val="0"/>
                  <a:lumOff val="0"/>
                  <a:alphaOff val="0"/>
                </a:prstClr>
              </a:solidFill>
              <a:latin typeface="Arial" panose="020B0604020202020204" pitchFamily="34" charset="0"/>
              <a:ea typeface="+mn-ea"/>
              <a:cs typeface="Arial" panose="020B0604020202020204" pitchFamily="34" charset="0"/>
            </a:rPr>
            <a:t>Überwachungsbehörden</a:t>
          </a:r>
          <a:r>
            <a:rPr lang="de-DE" sz="2000" b="1" kern="1200">
              <a:solidFill>
                <a:prstClr val="black">
                  <a:hueOff val="0"/>
                  <a:satOff val="0"/>
                  <a:lumOff val="0"/>
                  <a:alphaOff val="0"/>
                </a:prstClr>
              </a:solidFill>
              <a:latin typeface="Arial" panose="020B0604020202020204" pitchFamily="34" charset="0"/>
              <a:ea typeface="+mn-ea"/>
              <a:cs typeface="Arial" panose="020B0604020202020204" pitchFamily="34" charset="0"/>
            </a:rPr>
            <a:t> („ESAs“)</a:t>
          </a:r>
        </a:p>
        <a:p>
          <a:pPr marL="0" lvl="0" indent="0" algn="l" defTabSz="889000">
            <a:lnSpc>
              <a:spcPct val="90000"/>
            </a:lnSpc>
            <a:spcBef>
              <a:spcPct val="0"/>
            </a:spcBef>
            <a:spcAft>
              <a:spcPct val="35000"/>
            </a:spcAft>
            <a:buNone/>
          </a:pPr>
          <a:endParaRPr lang="de-DE" sz="2000" b="1" kern="1200">
            <a:solidFill>
              <a:prstClr val="black">
                <a:hueOff val="0"/>
                <a:satOff val="0"/>
                <a:lumOff val="0"/>
                <a:alphaOff val="0"/>
              </a:prstClr>
            </a:solidFill>
            <a:latin typeface="Arial" panose="020B0604020202020204" pitchFamily="34" charset="0"/>
            <a:ea typeface="+mn-ea"/>
            <a:cs typeface="Arial" panose="020B0604020202020204" pitchFamily="34" charset="0"/>
          </a:endParaRPr>
        </a:p>
      </dsp:txBody>
      <dsp:txXfrm>
        <a:off x="0" y="916713"/>
        <a:ext cx="7135129" cy="915370"/>
      </dsp:txXfrm>
    </dsp:sp>
    <dsp:sp modelId="{9E1EBA23-1508-45F7-8741-4329EE1D1E84}">
      <dsp:nvSpPr>
        <dsp:cNvPr id="0" name=""/>
        <dsp:cNvSpPr/>
      </dsp:nvSpPr>
      <dsp:spPr>
        <a:xfrm>
          <a:off x="0" y="1832083"/>
          <a:ext cx="7135129" cy="0"/>
        </a:xfrm>
        <a:prstGeom prst="line">
          <a:avLst/>
        </a:prstGeom>
        <a:solidFill>
          <a:schemeClr val="accent1">
            <a:shade val="80000"/>
            <a:hueOff val="306246"/>
            <a:satOff val="-4392"/>
            <a:lumOff val="25615"/>
            <a:alphaOff val="0"/>
          </a:schemeClr>
        </a:solidFill>
        <a:ln w="25400" cap="flat" cmpd="sng" algn="ctr">
          <a:solidFill>
            <a:schemeClr val="accent1">
              <a:shade val="80000"/>
              <a:hueOff val="306246"/>
              <a:satOff val="-4392"/>
              <a:lumOff val="256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0F6549-86D6-415B-B360-64BD47326849}">
      <dsp:nvSpPr>
        <dsp:cNvPr id="0" name=""/>
        <dsp:cNvSpPr/>
      </dsp:nvSpPr>
      <dsp:spPr>
        <a:xfrm>
          <a:off x="0" y="1832083"/>
          <a:ext cx="7135129" cy="91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b="1" kern="1200">
              <a:solidFill>
                <a:srgbClr val="0070C0"/>
              </a:solidFill>
              <a:latin typeface="Arial" panose="020B0604020202020204" pitchFamily="34" charset="0"/>
              <a:ea typeface="+mn-ea"/>
              <a:cs typeface="Arial" panose="020B0604020202020204" pitchFamily="34" charset="0"/>
            </a:rPr>
            <a:t>Die </a:t>
          </a:r>
          <a:r>
            <a:rPr lang="de-DE" sz="2000" b="1" kern="1200" err="1">
              <a:solidFill>
                <a:srgbClr val="0070C0"/>
              </a:solidFill>
              <a:latin typeface="Arial" panose="020B0604020202020204" pitchFamily="34" charset="0"/>
              <a:ea typeface="+mn-ea"/>
              <a:cs typeface="Arial" panose="020B0604020202020204" pitchFamily="34" charset="0"/>
            </a:rPr>
            <a:t>Grundlagen</a:t>
          </a:r>
          <a:r>
            <a:rPr lang="de-DE" sz="2000" b="1" kern="1200">
              <a:solidFill>
                <a:srgbClr val="0070C0"/>
              </a:solidFill>
              <a:latin typeface="Arial" panose="020B0604020202020204" pitchFamily="34" charset="0"/>
              <a:ea typeface="+mn-ea"/>
              <a:cs typeface="Arial" panose="020B0604020202020204" pitchFamily="34" charset="0"/>
            </a:rPr>
            <a:t> </a:t>
          </a:r>
          <a:r>
            <a:rPr lang="de-DE" sz="2000" b="1" kern="1200" err="1">
              <a:solidFill>
                <a:srgbClr val="0070C0"/>
              </a:solidFill>
              <a:latin typeface="Arial" panose="020B0604020202020204" pitchFamily="34" charset="0"/>
              <a:ea typeface="+mn-ea"/>
              <a:cs typeface="Arial" panose="020B0604020202020204" pitchFamily="34" charset="0"/>
            </a:rPr>
            <a:t>erfolgreicher</a:t>
          </a:r>
          <a:r>
            <a:rPr lang="de-DE" sz="2000" b="1" kern="1200">
              <a:solidFill>
                <a:srgbClr val="0070C0"/>
              </a:solidFill>
              <a:latin typeface="Arial" panose="020B0604020202020204" pitchFamily="34" charset="0"/>
              <a:ea typeface="+mn-ea"/>
              <a:cs typeface="Arial" panose="020B0604020202020204" pitchFamily="34" charset="0"/>
            </a:rPr>
            <a:t> </a:t>
          </a:r>
          <a:r>
            <a:rPr lang="de-DE" sz="2000" b="1" kern="1200" err="1">
              <a:solidFill>
                <a:srgbClr val="0070C0"/>
              </a:solidFill>
              <a:latin typeface="Arial" panose="020B0604020202020204" pitchFamily="34" charset="0"/>
              <a:ea typeface="+mn-ea"/>
              <a:cs typeface="Arial" panose="020B0604020202020204" pitchFamily="34" charset="0"/>
            </a:rPr>
            <a:t>Überwachung</a:t>
          </a:r>
          <a:r>
            <a:rPr lang="de-DE" sz="2000" b="1" kern="1200">
              <a:solidFill>
                <a:srgbClr val="0070C0"/>
              </a:solidFill>
              <a:latin typeface="Arial" panose="020B0604020202020204" pitchFamily="34" charset="0"/>
              <a:ea typeface="+mn-ea"/>
              <a:cs typeface="Arial" panose="020B0604020202020204" pitchFamily="34" charset="0"/>
            </a:rPr>
            <a:t> </a:t>
          </a:r>
        </a:p>
        <a:p>
          <a:pPr marL="0" lvl="0" indent="0" algn="l" defTabSz="889000">
            <a:lnSpc>
              <a:spcPct val="90000"/>
            </a:lnSpc>
            <a:spcBef>
              <a:spcPct val="0"/>
            </a:spcBef>
            <a:spcAft>
              <a:spcPct val="35000"/>
            </a:spcAft>
            <a:buNone/>
          </a:pPr>
          <a:endParaRPr lang="de-DE" sz="2000" b="1" kern="1200">
            <a:solidFill>
              <a:srgbClr val="0070C0"/>
            </a:solidFill>
            <a:latin typeface="Arial" panose="020B0604020202020204" pitchFamily="34" charset="0"/>
            <a:ea typeface="+mn-ea"/>
            <a:cs typeface="Arial" panose="020B0604020202020204" pitchFamily="34" charset="0"/>
          </a:endParaRPr>
        </a:p>
      </dsp:txBody>
      <dsp:txXfrm>
        <a:off x="0" y="1832083"/>
        <a:ext cx="7135129" cy="91537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FA9787-2B13-4909-8F15-BBCF0281C015}">
      <dsp:nvSpPr>
        <dsp:cNvPr id="0" name=""/>
        <dsp:cNvSpPr/>
      </dsp:nvSpPr>
      <dsp:spPr>
        <a:xfrm>
          <a:off x="1860960" y="1725096"/>
          <a:ext cx="2108451" cy="2108451"/>
        </a:xfrm>
        <a:prstGeom prst="gear9">
          <a:avLst/>
        </a:prstGeom>
        <a:solidFill>
          <a:schemeClr val="accent1">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a:solidFill>
                <a:schemeClr val="tx1"/>
              </a:solidFill>
            </a:rPr>
            <a:t>Nationale zuständige Behörden </a:t>
          </a:r>
        </a:p>
      </dsp:txBody>
      <dsp:txXfrm>
        <a:off x="2284852" y="2218991"/>
        <a:ext cx="1260667" cy="1083787"/>
      </dsp:txXfrm>
    </dsp:sp>
    <dsp:sp modelId="{353420A8-E9C8-4B1E-A626-1161299EEC19}">
      <dsp:nvSpPr>
        <dsp:cNvPr id="0" name=""/>
        <dsp:cNvSpPr/>
      </dsp:nvSpPr>
      <dsp:spPr>
        <a:xfrm>
          <a:off x="634224" y="1226735"/>
          <a:ext cx="1533419" cy="1533419"/>
        </a:xfrm>
        <a:prstGeom prst="gear6">
          <a:avLst/>
        </a:prstGeom>
        <a:solidFill>
          <a:schemeClr val="accent1">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a:solidFill>
                <a:schemeClr val="tx1"/>
              </a:solidFill>
            </a:rPr>
            <a:t>NIS2 Behörde</a:t>
          </a:r>
        </a:p>
      </dsp:txBody>
      <dsp:txXfrm>
        <a:off x="1020267" y="1615111"/>
        <a:ext cx="761333" cy="756667"/>
      </dsp:txXfrm>
    </dsp:sp>
    <dsp:sp modelId="{C7B58D69-5DF6-4C84-B11D-B1355E00A4E3}">
      <dsp:nvSpPr>
        <dsp:cNvPr id="0" name=""/>
        <dsp:cNvSpPr/>
      </dsp:nvSpPr>
      <dsp:spPr>
        <a:xfrm rot="20700000">
          <a:off x="1502627" y="168832"/>
          <a:ext cx="1502437" cy="1502437"/>
        </a:xfrm>
        <a:prstGeom prst="gear6">
          <a:avLst/>
        </a:prstGeom>
        <a:solidFill>
          <a:schemeClr val="accent1">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de-DE" sz="1050" kern="1200">
              <a:solidFill>
                <a:schemeClr val="tx1"/>
              </a:solidFill>
            </a:rPr>
            <a:t>Federführende Überwachungsbehörde</a:t>
          </a:r>
        </a:p>
      </dsp:txBody>
      <dsp:txXfrm rot="-20700000">
        <a:off x="1832156" y="498361"/>
        <a:ext cx="843380" cy="843380"/>
      </dsp:txXfrm>
    </dsp:sp>
    <dsp:sp modelId="{DCFB366A-F6F5-40D9-B070-AC8E71F86CEB}">
      <dsp:nvSpPr>
        <dsp:cNvPr id="0" name=""/>
        <dsp:cNvSpPr/>
      </dsp:nvSpPr>
      <dsp:spPr>
        <a:xfrm>
          <a:off x="1694917" y="1409156"/>
          <a:ext cx="2698817" cy="2698817"/>
        </a:xfrm>
        <a:prstGeom prst="circularArrow">
          <a:avLst>
            <a:gd name="adj1" fmla="val 4687"/>
            <a:gd name="adj2" fmla="val 299029"/>
            <a:gd name="adj3" fmla="val 2507037"/>
            <a:gd name="adj4" fmla="val 15881084"/>
            <a:gd name="adj5" fmla="val 5469"/>
          </a:avLst>
        </a:prstGeom>
        <a:solidFill>
          <a:schemeClr val="accent6">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91977653-441F-401C-85CC-A2A167F26D74}">
      <dsp:nvSpPr>
        <dsp:cNvPr id="0" name=""/>
        <dsp:cNvSpPr/>
      </dsp:nvSpPr>
      <dsp:spPr>
        <a:xfrm>
          <a:off x="362659" y="888995"/>
          <a:ext cx="1960859" cy="1960859"/>
        </a:xfrm>
        <a:prstGeom prst="leftCircularArrow">
          <a:avLst>
            <a:gd name="adj1" fmla="val 6452"/>
            <a:gd name="adj2" fmla="val 429999"/>
            <a:gd name="adj3" fmla="val 10489124"/>
            <a:gd name="adj4" fmla="val 14837806"/>
            <a:gd name="adj5" fmla="val 7527"/>
          </a:avLst>
        </a:prstGeom>
        <a:solidFill>
          <a:schemeClr val="accent6">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99D2D1F5-DCAA-4092-80F3-5545EB04C1CD}">
      <dsp:nvSpPr>
        <dsp:cNvPr id="0" name=""/>
        <dsp:cNvSpPr/>
      </dsp:nvSpPr>
      <dsp:spPr>
        <a:xfrm>
          <a:off x="1145566" y="-158709"/>
          <a:ext cx="2114201" cy="2114201"/>
        </a:xfrm>
        <a:prstGeom prst="circularArrow">
          <a:avLst>
            <a:gd name="adj1" fmla="val 5984"/>
            <a:gd name="adj2" fmla="val 394124"/>
            <a:gd name="adj3" fmla="val 13313824"/>
            <a:gd name="adj4" fmla="val 10508221"/>
            <a:gd name="adj5" fmla="val 6981"/>
          </a:avLst>
        </a:prstGeom>
        <a:solidFill>
          <a:schemeClr val="accent6">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7161A-2226-4915-9DDA-642FC837CEBA}">
      <dsp:nvSpPr>
        <dsp:cNvPr id="0" name=""/>
        <dsp:cNvSpPr/>
      </dsp:nvSpPr>
      <dsp:spPr>
        <a:xfrm rot="5400000">
          <a:off x="-265457" y="265606"/>
          <a:ext cx="1769715" cy="1238800"/>
        </a:xfrm>
        <a:prstGeom prst="chevron">
          <a:avLst/>
        </a:prstGeom>
        <a:solidFill>
          <a:schemeClr val="accent1">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de-DE" sz="1000" kern="1200">
              <a:solidFill>
                <a:schemeClr val="tx1"/>
              </a:solidFill>
            </a:rPr>
            <a:t>Informationsaustausch</a:t>
          </a:r>
        </a:p>
      </dsp:txBody>
      <dsp:txXfrm rot="-5400000">
        <a:off x="1" y="619548"/>
        <a:ext cx="1238800" cy="530915"/>
      </dsp:txXfrm>
    </dsp:sp>
    <dsp:sp modelId="{23154DDD-27D0-4BD0-84F8-DB59A1904C90}">
      <dsp:nvSpPr>
        <dsp:cNvPr id="0" name=""/>
        <dsp:cNvSpPr/>
      </dsp:nvSpPr>
      <dsp:spPr>
        <a:xfrm rot="5400000">
          <a:off x="5044351" y="-3805550"/>
          <a:ext cx="1150314" cy="8761416"/>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lr>
              <a:srgbClr val="EC6600"/>
            </a:buClr>
            <a:buFont typeface="Wingdings" panose="05000000000000000000" pitchFamily="2" charset="2"/>
            <a:buChar char="§"/>
          </a:pPr>
          <a:r>
            <a:rPr lang="de-DE" sz="1600" kern="1200">
              <a:latin typeface="Source Sans Pro"/>
              <a:ea typeface="+mn-ea"/>
              <a:cs typeface="+mn-cs"/>
            </a:rPr>
            <a:t>Übermittlung relevanter Informationen zum Stand der Überwachung an Nationale Aufsichtsbehörden</a:t>
          </a:r>
        </a:p>
        <a:p>
          <a:pPr marL="171450" lvl="1" indent="-171450" algn="l" defTabSz="711200">
            <a:lnSpc>
              <a:spcPct val="90000"/>
            </a:lnSpc>
            <a:spcBef>
              <a:spcPct val="0"/>
            </a:spcBef>
            <a:spcAft>
              <a:spcPct val="15000"/>
            </a:spcAft>
            <a:buClr>
              <a:srgbClr val="EC6600"/>
            </a:buClr>
            <a:buFont typeface="Wingdings" panose="05000000000000000000" pitchFamily="2" charset="2"/>
            <a:buChar char="§"/>
          </a:pPr>
          <a:r>
            <a:rPr lang="de-DE" sz="1600" kern="1200">
              <a:latin typeface="Source Sans Pro"/>
              <a:ea typeface="+mn-ea"/>
              <a:cs typeface="+mn-cs"/>
            </a:rPr>
            <a:t>Risikohinweise an Finanzunternehmen bei mangelnder Kooperation der CTPPs bzw. nicht umgesetzter Folgemaßnahmen</a:t>
          </a:r>
        </a:p>
      </dsp:txBody>
      <dsp:txXfrm rot="-5400000">
        <a:off x="1238800" y="56155"/>
        <a:ext cx="8705262" cy="1038006"/>
      </dsp:txXfrm>
    </dsp:sp>
    <dsp:sp modelId="{3B6DB8CA-F89E-445B-A2B5-27672E843841}">
      <dsp:nvSpPr>
        <dsp:cNvPr id="0" name=""/>
        <dsp:cNvSpPr/>
      </dsp:nvSpPr>
      <dsp:spPr>
        <a:xfrm rot="5400000">
          <a:off x="-265457" y="1842812"/>
          <a:ext cx="1769715" cy="1238800"/>
        </a:xfrm>
        <a:prstGeom prst="chevron">
          <a:avLst/>
        </a:prstGeom>
        <a:solidFill>
          <a:schemeClr val="accent1">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de-DE" sz="1000" kern="1200">
              <a:solidFill>
                <a:schemeClr val="tx1"/>
              </a:solidFill>
            </a:rPr>
            <a:t>Risikobewertung</a:t>
          </a:r>
        </a:p>
      </dsp:txBody>
      <dsp:txXfrm rot="-5400000">
        <a:off x="1" y="2196754"/>
        <a:ext cx="1238800" cy="530915"/>
      </dsp:txXfrm>
    </dsp:sp>
    <dsp:sp modelId="{1B6EA51B-4D99-48FD-990E-D42D70267A3A}">
      <dsp:nvSpPr>
        <dsp:cNvPr id="0" name=""/>
        <dsp:cNvSpPr/>
      </dsp:nvSpPr>
      <dsp:spPr>
        <a:xfrm rot="5400000">
          <a:off x="5044351" y="-2228195"/>
          <a:ext cx="1150314" cy="8761416"/>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lr>
              <a:schemeClr val="accent1"/>
            </a:buClr>
            <a:buFont typeface="Wingdings" panose="05000000000000000000" pitchFamily="2" charset="2"/>
            <a:buChar char="§"/>
          </a:pPr>
          <a:r>
            <a:rPr lang="de-DE" sz="1600" kern="1200">
              <a:latin typeface="Source Sans Pro"/>
              <a:ea typeface="Source Sans Pro"/>
            </a:rPr>
            <a:t>Ggf. Aufforderung zur Stellungnahme durch FMA</a:t>
          </a:r>
        </a:p>
        <a:p>
          <a:pPr marL="171450" lvl="1" indent="-171450" algn="l" defTabSz="711200">
            <a:lnSpc>
              <a:spcPct val="90000"/>
            </a:lnSpc>
            <a:spcBef>
              <a:spcPct val="0"/>
            </a:spcBef>
            <a:spcAft>
              <a:spcPct val="15000"/>
            </a:spcAft>
            <a:buClr>
              <a:schemeClr val="accent1"/>
            </a:buClr>
            <a:buFont typeface="Wingdings" panose="05000000000000000000" pitchFamily="2" charset="2"/>
            <a:buChar char="§"/>
          </a:pPr>
          <a:r>
            <a:rPr lang="de-DE" sz="1600" kern="1200">
              <a:latin typeface="Source Sans Pro"/>
              <a:ea typeface="Source Sans Pro"/>
            </a:rPr>
            <a:t>Auf Anfrage informieren nationale Aufsichtsbehörden die federführende Überwachungsbehörde über Risikobewertung und Maßnahmensetzungen</a:t>
          </a:r>
        </a:p>
      </dsp:txBody>
      <dsp:txXfrm rot="-5400000">
        <a:off x="1238800" y="1633510"/>
        <a:ext cx="8705262" cy="1038006"/>
      </dsp:txXfrm>
    </dsp:sp>
    <dsp:sp modelId="{31F33A30-B4DE-46B3-8702-44B07DA22D9B}">
      <dsp:nvSpPr>
        <dsp:cNvPr id="0" name=""/>
        <dsp:cNvSpPr/>
      </dsp:nvSpPr>
      <dsp:spPr>
        <a:xfrm rot="5400000">
          <a:off x="-265457" y="3420017"/>
          <a:ext cx="1769715" cy="1238800"/>
        </a:xfrm>
        <a:prstGeom prst="chevron">
          <a:avLst/>
        </a:prstGeom>
        <a:solidFill>
          <a:schemeClr val="accent1">
            <a:lumMod val="20000"/>
            <a:lumOff val="8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de-DE" sz="1000" kern="1200">
              <a:solidFill>
                <a:schemeClr val="tx1"/>
              </a:solidFill>
            </a:rPr>
            <a:t>Rechtsdurchsetzungs-möglichkeit</a:t>
          </a:r>
          <a:br>
            <a:rPr lang="de-DE" sz="1000" kern="1200">
              <a:solidFill>
                <a:schemeClr val="tx1"/>
              </a:solidFill>
            </a:rPr>
          </a:br>
          <a:r>
            <a:rPr lang="de-DE" sz="1000" kern="1200">
              <a:solidFill>
                <a:schemeClr val="tx1"/>
              </a:solidFill>
            </a:rPr>
            <a:t>durch FMA </a:t>
          </a:r>
        </a:p>
      </dsp:txBody>
      <dsp:txXfrm rot="-5400000">
        <a:off x="1" y="3773959"/>
        <a:ext cx="1238800" cy="530915"/>
      </dsp:txXfrm>
    </dsp:sp>
    <dsp:sp modelId="{EA2CF914-58F3-4609-8FCB-256DF53677D7}">
      <dsp:nvSpPr>
        <dsp:cNvPr id="0" name=""/>
        <dsp:cNvSpPr/>
      </dsp:nvSpPr>
      <dsp:spPr>
        <a:xfrm rot="5400000">
          <a:off x="5044351" y="-650990"/>
          <a:ext cx="1150314" cy="8761416"/>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lr>
              <a:schemeClr val="accent1"/>
            </a:buClr>
            <a:buFont typeface="Wingdings" panose="05000000000000000000" pitchFamily="2" charset="2"/>
            <a:buChar char="§"/>
          </a:pPr>
          <a:r>
            <a:rPr lang="de-DE" sz="1600" kern="1200">
              <a:latin typeface="Source Sans Pro"/>
              <a:ea typeface="+mn-ea"/>
              <a:cs typeface="+mn-cs"/>
            </a:rPr>
            <a:t>Änderung von Verträgen mit CTPPs</a:t>
          </a:r>
        </a:p>
        <a:p>
          <a:pPr marL="171450" lvl="1" indent="-171450" algn="l" defTabSz="711200">
            <a:lnSpc>
              <a:spcPct val="90000"/>
            </a:lnSpc>
            <a:spcBef>
              <a:spcPct val="0"/>
            </a:spcBef>
            <a:spcAft>
              <a:spcPct val="15000"/>
            </a:spcAft>
            <a:buClr>
              <a:schemeClr val="accent1"/>
            </a:buClr>
            <a:buFont typeface="Wingdings" panose="05000000000000000000" pitchFamily="2" charset="2"/>
            <a:buChar char="§"/>
          </a:pPr>
          <a:r>
            <a:rPr lang="de-DE" sz="1600" kern="1200">
              <a:latin typeface="Source Sans Pro"/>
              <a:ea typeface="+mn-ea"/>
              <a:cs typeface="+mn-cs"/>
            </a:rPr>
            <a:t>Aktivierung von Ausstiegsstrategien und Übergangsplänen</a:t>
          </a:r>
        </a:p>
        <a:p>
          <a:pPr marL="171450" lvl="1" indent="-171450" algn="l" defTabSz="711200">
            <a:lnSpc>
              <a:spcPct val="90000"/>
            </a:lnSpc>
            <a:spcBef>
              <a:spcPct val="0"/>
            </a:spcBef>
            <a:spcAft>
              <a:spcPct val="15000"/>
            </a:spcAft>
            <a:buClr>
              <a:schemeClr val="accent1"/>
            </a:buClr>
            <a:buFont typeface="Wingdings" panose="05000000000000000000" pitchFamily="2" charset="2"/>
            <a:buChar char="§"/>
          </a:pPr>
          <a:r>
            <a:rPr lang="de-DE" sz="1600" kern="1200">
              <a:latin typeface="Source Sans Pro"/>
              <a:ea typeface="+mn-ea"/>
              <a:cs typeface="+mn-cs"/>
            </a:rPr>
            <a:t>Untersagung von vertraglichen Vereinbarungen mit CTPP</a:t>
          </a:r>
        </a:p>
      </dsp:txBody>
      <dsp:txXfrm rot="-5400000">
        <a:off x="1238800" y="3210715"/>
        <a:ext cx="8705262" cy="10380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7B6148-1211-4ABF-8D03-5E4E6D901588}">
      <dsp:nvSpPr>
        <dsp:cNvPr id="0" name=""/>
        <dsp:cNvSpPr/>
      </dsp:nvSpPr>
      <dsp:spPr>
        <a:xfrm>
          <a:off x="0" y="74653"/>
          <a:ext cx="6478209" cy="318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b="1" kern="1200">
              <a:latin typeface="Arial" panose="020B0604020202020204" pitchFamily="34" charset="0"/>
              <a:cs typeface="Arial" panose="020B0604020202020204" pitchFamily="34" charset="0"/>
            </a:rPr>
            <a:t>Der </a:t>
          </a:r>
          <a:r>
            <a:rPr lang="de-DE" sz="1200" b="1" kern="1200" err="1">
              <a:latin typeface="Arial" panose="020B0604020202020204" pitchFamily="34" charset="0"/>
              <a:cs typeface="Arial" panose="020B0604020202020204" pitchFamily="34" charset="0"/>
            </a:rPr>
            <a:t>Überwachung</a:t>
          </a:r>
          <a:r>
            <a:rPr lang="de-DE" sz="1200" b="1" kern="1200">
              <a:latin typeface="Arial" panose="020B0604020202020204" pitchFamily="34" charset="0"/>
              <a:cs typeface="Arial" panose="020B0604020202020204" pitchFamily="34" charset="0"/>
            </a:rPr>
            <a:t> unterliegende Anbieter (CTPPs</a:t>
          </a:r>
          <a:r>
            <a:rPr lang="de-DE" sz="1200" b="1" kern="1200"/>
            <a:t>)</a:t>
          </a:r>
          <a:endParaRPr lang="de-DE" sz="1200" kern="1200"/>
        </a:p>
      </dsp:txBody>
      <dsp:txXfrm>
        <a:off x="15535" y="90188"/>
        <a:ext cx="6447139" cy="287170"/>
      </dsp:txXfrm>
    </dsp:sp>
    <dsp:sp modelId="{A55599BB-E872-4339-840C-B06D445C37D2}">
      <dsp:nvSpPr>
        <dsp:cNvPr id="0" name=""/>
        <dsp:cNvSpPr/>
      </dsp:nvSpPr>
      <dsp:spPr>
        <a:xfrm>
          <a:off x="0" y="410464"/>
          <a:ext cx="6478209" cy="2005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683" tIns="21590" rIns="120904" bIns="21590" numCol="1" spcCol="1270" anchor="t" anchorCtr="0">
          <a:noAutofit/>
        </a:bodyPr>
        <a:lstStyle/>
        <a:p>
          <a:pPr marL="114300" lvl="1" indent="-114300" algn="l" defTabSz="577850">
            <a:lnSpc>
              <a:spcPct val="90000"/>
            </a:lnSpc>
            <a:spcBef>
              <a:spcPct val="0"/>
            </a:spcBef>
            <a:spcAft>
              <a:spcPct val="20000"/>
            </a:spcAft>
            <a:buFont typeface="Arial" panose="020B0604020202020204" pitchFamily="34" charset="0"/>
            <a:buChar char="•"/>
          </a:pPr>
          <a:r>
            <a:rPr lang="de-DE" sz="1300" b="1" kern="1200">
              <a:latin typeface="Arial" panose="020B0604020202020204" pitchFamily="34" charset="0"/>
              <a:cs typeface="Arial" panose="020B0604020202020204" pitchFamily="34" charset="0"/>
            </a:rPr>
            <a:t>Einbezogen: </a:t>
          </a:r>
          <a:r>
            <a:rPr lang="de-DE" sz="1300" b="0" kern="1200">
              <a:latin typeface="Arial" panose="020B0604020202020204" pitchFamily="34" charset="0"/>
              <a:cs typeface="Arial" panose="020B0604020202020204" pitchFamily="34" charset="0"/>
            </a:rPr>
            <a:t>Benannte kritische IKT-Drittdienstleister, die IKT-Dienstleistungen zur Unterstützung kritischer oder wichtiger Funktionen von Finanzunternehmen erbringen und die Kritikalitätskriterien erfüllen.
</a:t>
          </a:r>
          <a:r>
            <a:rPr lang="de-DE" sz="1300" b="1" kern="1200">
              <a:latin typeface="Arial" panose="020B0604020202020204" pitchFamily="34" charset="0"/>
              <a:cs typeface="Arial" panose="020B0604020202020204" pitchFamily="34" charset="0"/>
            </a:rPr>
            <a:t>Ausgenommen:</a:t>
          </a:r>
          <a:endParaRPr lang="de-DE" sz="1300" b="0" kern="1200">
            <a:latin typeface="Arial" panose="020B0604020202020204" pitchFamily="34" charset="0"/>
            <a:cs typeface="Arial" panose="020B0604020202020204" pitchFamily="34" charset="0"/>
          </a:endParaRPr>
        </a:p>
        <a:p>
          <a:pPr marL="114300" lvl="1" indent="-114300" algn="l" defTabSz="577850">
            <a:lnSpc>
              <a:spcPct val="90000"/>
            </a:lnSpc>
            <a:spcBef>
              <a:spcPct val="0"/>
            </a:spcBef>
            <a:spcAft>
              <a:spcPct val="20000"/>
            </a:spcAft>
            <a:buFont typeface="Arial" panose="020B0604020202020204" pitchFamily="34" charset="0"/>
            <a:buNone/>
          </a:pPr>
          <a:r>
            <a:rPr lang="de-DE" sz="1300" b="0" kern="1200">
              <a:latin typeface="Arial" panose="020B0604020202020204" pitchFamily="34" charset="0"/>
              <a:cs typeface="Arial" panose="020B0604020202020204" pitchFamily="34" charset="0"/>
            </a:rPr>
            <a:t>(i)    IKT-Drittdienstleister, die </a:t>
          </a:r>
          <a:r>
            <a:rPr lang="de-DE" sz="1300" b="1" kern="1200">
              <a:latin typeface="Arial" panose="020B0604020202020204" pitchFamily="34" charset="0"/>
              <a:cs typeface="Arial" panose="020B0604020202020204" pitchFamily="34" charset="0"/>
            </a:rPr>
            <a:t>bereits unionsweiten Aufsichtsrahmen unterliegen</a:t>
          </a:r>
        </a:p>
        <a:p>
          <a:pPr marL="114300" lvl="1" indent="-114300" algn="l" defTabSz="577850">
            <a:lnSpc>
              <a:spcPct val="90000"/>
            </a:lnSpc>
            <a:spcBef>
              <a:spcPct val="0"/>
            </a:spcBef>
            <a:spcAft>
              <a:spcPct val="20000"/>
            </a:spcAft>
            <a:buNone/>
          </a:pPr>
          <a:r>
            <a:rPr lang="de-DE" sz="1300" b="0" kern="1200">
              <a:latin typeface="Arial" panose="020B0604020202020204" pitchFamily="34" charset="0"/>
              <a:cs typeface="Arial" panose="020B0604020202020204" pitchFamily="34" charset="0"/>
            </a:rPr>
            <a:t>       (z. B. SWIFT, </a:t>
          </a:r>
          <a:r>
            <a:rPr lang="de-DE" sz="1300" b="0" kern="1200" err="1">
              <a:latin typeface="Arial" panose="020B0604020202020204" pitchFamily="34" charset="0"/>
              <a:cs typeface="Arial" panose="020B0604020202020204" pitchFamily="34" charset="0"/>
            </a:rPr>
            <a:t>Euroclear</a:t>
          </a:r>
          <a:r>
            <a:rPr lang="de-DE" sz="1300" b="0" kern="1200">
              <a:latin typeface="Arial" panose="020B0604020202020204" pitchFamily="34" charset="0"/>
              <a:cs typeface="Arial" panose="020B0604020202020204" pitchFamily="34" charset="0"/>
            </a:rPr>
            <a:t>, TARGET2).
(ii)   </a:t>
          </a:r>
          <a:r>
            <a:rPr lang="de-DE" sz="1300" b="1" kern="1200">
              <a:latin typeface="Arial" panose="020B0604020202020204" pitchFamily="34" charset="0"/>
              <a:cs typeface="Arial" panose="020B0604020202020204" pitchFamily="34" charset="0"/>
            </a:rPr>
            <a:t>Finanzunternehmen</a:t>
          </a:r>
          <a:r>
            <a:rPr lang="de-DE" sz="1300" b="0" kern="1200">
              <a:latin typeface="Arial" panose="020B0604020202020204" pitchFamily="34" charset="0"/>
              <a:cs typeface="Arial" panose="020B0604020202020204" pitchFamily="34" charset="0"/>
            </a:rPr>
            <a:t>, die IKT-Dienstleistungen für andere Finanzunternehmen    </a:t>
          </a:r>
          <a:br>
            <a:rPr lang="de-DE" sz="1300" b="0" kern="1200">
              <a:latin typeface="Arial" panose="020B0604020202020204" pitchFamily="34" charset="0"/>
              <a:cs typeface="Arial" panose="020B0604020202020204" pitchFamily="34" charset="0"/>
            </a:rPr>
          </a:br>
          <a:r>
            <a:rPr lang="de-DE" sz="1300" b="0" kern="1200">
              <a:latin typeface="Arial" panose="020B0604020202020204" pitchFamily="34" charset="0"/>
              <a:cs typeface="Arial" panose="020B0604020202020204" pitchFamily="34" charset="0"/>
            </a:rPr>
            <a:t>      erbringen.
(iii) IKT-Dienstleister </a:t>
          </a:r>
          <a:r>
            <a:rPr lang="de-DE" sz="1300" b="1" kern="1200">
              <a:latin typeface="Arial" panose="020B0604020202020204" pitchFamily="34" charset="0"/>
              <a:cs typeface="Arial" panose="020B0604020202020204" pitchFamily="34" charset="0"/>
            </a:rPr>
            <a:t>innerhalb derselben Gruppe</a:t>
          </a:r>
          <a:r>
            <a:rPr lang="de-DE" sz="1300" b="0" kern="1200">
              <a:latin typeface="Arial" panose="020B0604020202020204" pitchFamily="34" charset="0"/>
              <a:cs typeface="Arial" panose="020B0604020202020204" pitchFamily="34" charset="0"/>
            </a:rPr>
            <a:t>.
(iv) IKT-Drittdienstleister, die </a:t>
          </a:r>
          <a:r>
            <a:rPr lang="de-DE" sz="1300" b="1" kern="1200">
              <a:latin typeface="Arial" panose="020B0604020202020204" pitchFamily="34" charset="0"/>
              <a:cs typeface="Arial" panose="020B0604020202020204" pitchFamily="34" charset="0"/>
            </a:rPr>
            <a:t>ausschließlich in einem Mitgliedstaat </a:t>
          </a:r>
          <a:r>
            <a:rPr lang="de-DE" sz="1300" b="0" kern="1200">
              <a:latin typeface="Arial" panose="020B0604020202020204" pitchFamily="34" charset="0"/>
              <a:cs typeface="Arial" panose="020B0604020202020204" pitchFamily="34" charset="0"/>
            </a:rPr>
            <a:t>tätig sind.</a:t>
          </a:r>
        </a:p>
      </dsp:txBody>
      <dsp:txXfrm>
        <a:off x="0" y="410464"/>
        <a:ext cx="6478209" cy="20058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8ACDC2-ABE8-4A39-A5A4-498BCADAB983}">
      <dsp:nvSpPr>
        <dsp:cNvPr id="0" name=""/>
        <dsp:cNvSpPr/>
      </dsp:nvSpPr>
      <dsp:spPr>
        <a:xfrm>
          <a:off x="0" y="110377"/>
          <a:ext cx="6478210" cy="11000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b="1" kern="1200" err="1">
              <a:latin typeface="Arial" panose="020B0604020202020204" pitchFamily="34" charset="0"/>
              <a:cs typeface="Arial" panose="020B0604020202020204" pitchFamily="34" charset="0"/>
            </a:rPr>
            <a:t>Ziele</a:t>
          </a:r>
          <a:endParaRPr lang="de-DE" sz="1200" kern="1200">
            <a:latin typeface="Arial" panose="020B0604020202020204" pitchFamily="34" charset="0"/>
            <a:cs typeface="Arial" panose="020B0604020202020204" pitchFamily="34" charset="0"/>
          </a:endParaRPr>
        </a:p>
      </dsp:txBody>
      <dsp:txXfrm>
        <a:off x="53698" y="164075"/>
        <a:ext cx="6370814" cy="992608"/>
      </dsp:txXfrm>
    </dsp:sp>
    <dsp:sp modelId="{B770DCD0-E584-40C9-AB25-FDAA14BEC9D8}">
      <dsp:nvSpPr>
        <dsp:cNvPr id="0" name=""/>
        <dsp:cNvSpPr/>
      </dsp:nvSpPr>
      <dsp:spPr>
        <a:xfrm>
          <a:off x="0" y="1110497"/>
          <a:ext cx="6478210" cy="17362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683" tIns="15240" rIns="85344" bIns="15240" numCol="1" spcCol="1270" anchor="t" anchorCtr="0">
          <a:noAutofit/>
        </a:bodyPr>
        <a:lstStyle/>
        <a:p>
          <a:pPr marL="114300" lvl="1" indent="-114300" algn="l" defTabSz="533400">
            <a:lnSpc>
              <a:spcPct val="90000"/>
            </a:lnSpc>
            <a:spcBef>
              <a:spcPct val="0"/>
            </a:spcBef>
            <a:spcAft>
              <a:spcPct val="20000"/>
            </a:spcAft>
            <a:buChar char="•"/>
          </a:pPr>
          <a:endParaRPr lang="de-DE" sz="1200" b="0" kern="1200"/>
        </a:p>
        <a:p>
          <a:pPr marL="114300" lvl="1" indent="-114300" algn="l" defTabSz="533400">
            <a:lnSpc>
              <a:spcPct val="90000"/>
            </a:lnSpc>
            <a:spcBef>
              <a:spcPct val="0"/>
            </a:spcBef>
            <a:spcAft>
              <a:spcPct val="20000"/>
            </a:spcAft>
            <a:buChar char="•"/>
          </a:pPr>
          <a:endParaRPr lang="de-DE" sz="1200" b="0" kern="120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r>
            <a:rPr lang="de-DE" sz="1200" b="1" kern="1200">
              <a:latin typeface="Arial" panose="020B0604020202020204" pitchFamily="34" charset="0"/>
              <a:cs typeface="Arial" panose="020B0604020202020204" pitchFamily="34" charset="0"/>
            </a:rPr>
            <a:t>Resilienz: </a:t>
          </a:r>
          <a:br>
            <a:rPr lang="de-DE" sz="1200" b="1" kern="1200">
              <a:latin typeface="Arial" panose="020B0604020202020204" pitchFamily="34" charset="0"/>
              <a:cs typeface="Arial" panose="020B0604020202020204" pitchFamily="34" charset="0"/>
            </a:rPr>
          </a:br>
          <a:r>
            <a:rPr lang="de-DE" sz="1200" b="0" kern="1200">
              <a:latin typeface="Arial" panose="020B0604020202020204" pitchFamily="34" charset="0"/>
              <a:cs typeface="Arial" panose="020B0604020202020204" pitchFamily="34" charset="0"/>
            </a:rPr>
            <a:t>Sicherstellung, dass </a:t>
          </a:r>
          <a:r>
            <a:rPr lang="de-DE" sz="1200" b="1" kern="1200">
              <a:latin typeface="Arial" panose="020B0604020202020204" pitchFamily="34" charset="0"/>
              <a:cs typeface="Arial" panose="020B0604020202020204" pitchFamily="34" charset="0"/>
            </a:rPr>
            <a:t>kritische IKT-Drittdienstleister Risiken wirksam steuern </a:t>
          </a:r>
          <a:r>
            <a:rPr lang="de-DE" sz="1200" b="0" kern="1200">
              <a:latin typeface="Arial" panose="020B0604020202020204" pitchFamily="34" charset="0"/>
              <a:cs typeface="Arial" panose="020B0604020202020204" pitchFamily="34" charset="0"/>
            </a:rPr>
            <a:t>und gleichzeitig Finanzunternehmen weiterhin mit sicheren und resilienten Dienstleistungen unterstützen.</a:t>
          </a:r>
          <a:br>
            <a:rPr lang="de-DE" sz="1200" b="0" kern="1200">
              <a:latin typeface="Arial" panose="020B0604020202020204" pitchFamily="34" charset="0"/>
              <a:cs typeface="Arial" panose="020B0604020202020204" pitchFamily="34" charset="0"/>
            </a:rPr>
          </a:br>
          <a:r>
            <a:rPr lang="de-DE" sz="1200" b="1" kern="1200">
              <a:latin typeface="Arial" panose="020B0604020202020204" pitchFamily="34" charset="0"/>
              <a:cs typeface="Arial" panose="020B0604020202020204" pitchFamily="34" charset="0"/>
            </a:rPr>
            <a:t>
Vermeidung von Dienstleistungsunterbrechungen</a:t>
          </a:r>
          <a:r>
            <a:rPr lang="de-DE" sz="1200" b="0" kern="1200">
              <a:latin typeface="Arial" panose="020B0604020202020204" pitchFamily="34" charset="0"/>
              <a:cs typeface="Arial" panose="020B0604020202020204" pitchFamily="34" charset="0"/>
            </a:rPr>
            <a:t>, insbesondere durch Berücksichtigung von Abhängigkeiten, Konzentrations- und Systemrisiken, die </a:t>
          </a:r>
          <a:r>
            <a:rPr lang="de-DE" sz="1200" b="1" kern="1200">
              <a:latin typeface="Arial" panose="020B0604020202020204" pitchFamily="34" charset="0"/>
              <a:cs typeface="Arial" panose="020B0604020202020204" pitchFamily="34" charset="0"/>
            </a:rPr>
            <a:t>Stabilität, Kontinuität oder Qualität </a:t>
          </a:r>
          <a:r>
            <a:rPr lang="de-DE" sz="1200" b="0" kern="1200">
              <a:latin typeface="Arial" panose="020B0604020202020204" pitchFamily="34" charset="0"/>
              <a:cs typeface="Arial" panose="020B0604020202020204" pitchFamily="34" charset="0"/>
            </a:rPr>
            <a:t>von Finanzdienstleistungen in der EU beeinträchtigen könnten</a:t>
          </a:r>
        </a:p>
      </dsp:txBody>
      <dsp:txXfrm>
        <a:off x="0" y="1110497"/>
        <a:ext cx="6478210" cy="17362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BFF176-C794-4C26-A882-6473F296EB7F}">
      <dsp:nvSpPr>
        <dsp:cNvPr id="0" name=""/>
        <dsp:cNvSpPr/>
      </dsp:nvSpPr>
      <dsp:spPr>
        <a:xfrm>
          <a:off x="0" y="0"/>
          <a:ext cx="2164312" cy="8236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b="1" kern="1200" err="1">
              <a:latin typeface="Arial" panose="020B0604020202020204" pitchFamily="34" charset="0"/>
              <a:cs typeface="Arial" panose="020B0604020202020204" pitchFamily="34" charset="0"/>
            </a:rPr>
            <a:t>Führende</a:t>
          </a:r>
          <a:r>
            <a:rPr lang="de-DE" sz="1200" b="1" kern="1200">
              <a:latin typeface="Arial" panose="020B0604020202020204" pitchFamily="34" charset="0"/>
              <a:cs typeface="Arial" panose="020B0604020202020204" pitchFamily="34" charset="0"/>
            </a:rPr>
            <a:t> </a:t>
          </a:r>
        </a:p>
        <a:p>
          <a:pPr marL="0" lvl="0" indent="0" algn="ctr" defTabSz="533400">
            <a:lnSpc>
              <a:spcPct val="90000"/>
            </a:lnSpc>
            <a:spcBef>
              <a:spcPct val="0"/>
            </a:spcBef>
            <a:spcAft>
              <a:spcPct val="35000"/>
            </a:spcAft>
            <a:buNone/>
          </a:pPr>
          <a:r>
            <a:rPr lang="de-DE" sz="1200" b="1" kern="1200" err="1">
              <a:latin typeface="Arial" panose="020B0604020202020204" pitchFamily="34" charset="0"/>
              <a:cs typeface="Arial" panose="020B0604020202020204" pitchFamily="34" charset="0"/>
            </a:rPr>
            <a:t>Überwachungsstellen</a:t>
          </a:r>
          <a:r>
            <a:rPr lang="de-DE" sz="1200" kern="1200">
              <a:latin typeface="Arial" panose="020B0604020202020204" pitchFamily="34" charset="0"/>
              <a:cs typeface="Arial" panose="020B0604020202020204" pitchFamily="34" charset="0"/>
            </a:rPr>
            <a:t> </a:t>
          </a:r>
        </a:p>
      </dsp:txBody>
      <dsp:txXfrm>
        <a:off x="40206" y="40206"/>
        <a:ext cx="2083900" cy="743219"/>
      </dsp:txXfrm>
    </dsp:sp>
    <dsp:sp modelId="{ACC7EEA0-DC7A-4D6D-863B-9CDA46554F42}">
      <dsp:nvSpPr>
        <dsp:cNvPr id="0" name=""/>
        <dsp:cNvSpPr/>
      </dsp:nvSpPr>
      <dsp:spPr>
        <a:xfrm>
          <a:off x="0" y="824915"/>
          <a:ext cx="2164312" cy="12617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717" tIns="20320" rIns="113792" bIns="20320" numCol="1" spcCol="1270" anchor="t" anchorCtr="0">
          <a:noAutofit/>
        </a:bodyPr>
        <a:lstStyle/>
        <a:p>
          <a:pPr marL="171450" lvl="1" indent="-171450" algn="l" defTabSz="711200">
            <a:lnSpc>
              <a:spcPct val="90000"/>
            </a:lnSpc>
            <a:spcBef>
              <a:spcPct val="0"/>
            </a:spcBef>
            <a:spcAft>
              <a:spcPct val="20000"/>
            </a:spcAft>
            <a:buChar char="•"/>
          </a:pPr>
          <a:endParaRPr lang="de-DE" sz="1600" kern="1200"/>
        </a:p>
        <a:p>
          <a:pPr marL="171450" lvl="1" indent="-171450" algn="l" defTabSz="711200">
            <a:lnSpc>
              <a:spcPct val="90000"/>
            </a:lnSpc>
            <a:spcBef>
              <a:spcPct val="0"/>
            </a:spcBef>
            <a:spcAft>
              <a:spcPct val="20000"/>
            </a:spcAft>
            <a:buChar char="•"/>
          </a:pPr>
          <a:endParaRPr lang="de-DE" sz="1600" kern="1200"/>
        </a:p>
        <a:p>
          <a:pPr marL="114300" lvl="1" indent="-114300" algn="l" defTabSz="533400">
            <a:lnSpc>
              <a:spcPct val="90000"/>
            </a:lnSpc>
            <a:spcBef>
              <a:spcPct val="0"/>
            </a:spcBef>
            <a:spcAft>
              <a:spcPct val="20000"/>
            </a:spcAft>
            <a:buChar char="•"/>
          </a:pPr>
          <a:r>
            <a:rPr lang="de-DE" sz="1200" kern="1200">
              <a:latin typeface="Arial" panose="020B0604020202020204" pitchFamily="34" charset="0"/>
              <a:cs typeface="Arial" panose="020B0604020202020204" pitchFamily="34" charset="0"/>
            </a:rPr>
            <a:t>Die drei </a:t>
          </a:r>
          <a:r>
            <a:rPr lang="de-DE" sz="1200" b="1" kern="1200">
              <a:latin typeface="Arial" panose="020B0604020202020204" pitchFamily="34" charset="0"/>
              <a:cs typeface="Arial" panose="020B0604020202020204" pitchFamily="34" charset="0"/>
            </a:rPr>
            <a:t>Europäischen Überwachungs-behörden </a:t>
          </a:r>
          <a:r>
            <a:rPr lang="de-DE" sz="1200" kern="1200">
              <a:latin typeface="Arial" panose="020B0604020202020204" pitchFamily="34" charset="0"/>
              <a:cs typeface="Arial" panose="020B0604020202020204" pitchFamily="34" charset="0"/>
            </a:rPr>
            <a:t>(EBA, EIOPA und ESMA)</a:t>
          </a:r>
          <a:br>
            <a:rPr lang="de-DE" sz="1200" kern="1200">
              <a:latin typeface="Arial" panose="020B0604020202020204" pitchFamily="34" charset="0"/>
              <a:cs typeface="Arial" panose="020B0604020202020204" pitchFamily="34" charset="0"/>
            </a:rPr>
          </a:br>
          <a:endParaRPr lang="de-DE" sz="1600" kern="1200"/>
        </a:p>
        <a:p>
          <a:pPr marL="114300" lvl="1" indent="-114300" algn="l" defTabSz="533400">
            <a:lnSpc>
              <a:spcPct val="90000"/>
            </a:lnSpc>
            <a:spcBef>
              <a:spcPct val="0"/>
            </a:spcBef>
            <a:spcAft>
              <a:spcPct val="20000"/>
            </a:spcAft>
            <a:buChar char="•"/>
          </a:pPr>
          <a:r>
            <a:rPr lang="de-DE" sz="1200" kern="1200">
              <a:latin typeface="Arial" panose="020B0604020202020204" pitchFamily="34" charset="0"/>
              <a:cs typeface="Arial" panose="020B0604020202020204" pitchFamily="34" charset="0"/>
            </a:rPr>
            <a:t>Zusammenarbeit nach dem Prinzip „</a:t>
          </a:r>
          <a:r>
            <a:rPr lang="de-DE" sz="1200" kern="1200" err="1">
              <a:latin typeface="Arial" panose="020B0604020202020204" pitchFamily="34" charset="0"/>
              <a:cs typeface="Arial" panose="020B0604020202020204" pitchFamily="34" charset="0"/>
            </a:rPr>
            <a:t>One</a:t>
          </a:r>
          <a:r>
            <a:rPr lang="de-DE" sz="1200" kern="1200">
              <a:latin typeface="Arial" panose="020B0604020202020204" pitchFamily="34" charset="0"/>
              <a:cs typeface="Arial" panose="020B0604020202020204" pitchFamily="34" charset="0"/>
            </a:rPr>
            <a:t> Team“</a:t>
          </a:r>
        </a:p>
      </dsp:txBody>
      <dsp:txXfrm>
        <a:off x="0" y="824915"/>
        <a:ext cx="2164312" cy="12617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DCF96C-6F4E-4674-A90E-846E441F39CC}">
      <dsp:nvSpPr>
        <dsp:cNvPr id="0" name=""/>
        <dsp:cNvSpPr/>
      </dsp:nvSpPr>
      <dsp:spPr>
        <a:xfrm>
          <a:off x="0" y="258870"/>
          <a:ext cx="2656456" cy="13000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DE" sz="1200" b="1" kern="1200">
              <a:latin typeface="Arial" panose="020B0604020202020204" pitchFamily="34" charset="0"/>
              <a:cs typeface="Arial" panose="020B0604020202020204" pitchFamily="34" charset="0"/>
            </a:rPr>
            <a:t>ICT Services </a:t>
          </a:r>
          <a:r>
            <a:rPr lang="de-DE" sz="1200" b="1" kern="1200" err="1">
              <a:latin typeface="Arial" panose="020B0604020202020204" pitchFamily="34" charset="0"/>
              <a:cs typeface="Arial" panose="020B0604020202020204" pitchFamily="34" charset="0"/>
            </a:rPr>
            <a:t>nach</a:t>
          </a:r>
          <a:r>
            <a:rPr lang="de-DE" sz="1200" b="1" kern="1200">
              <a:latin typeface="Arial" panose="020B0604020202020204" pitchFamily="34" charset="0"/>
              <a:cs typeface="Arial" panose="020B0604020202020204" pitchFamily="34" charset="0"/>
            </a:rPr>
            <a:t> </a:t>
          </a:r>
          <a:r>
            <a:rPr lang="de-DE" sz="1200" b="1" kern="1200" err="1">
              <a:latin typeface="Arial" panose="020B0604020202020204" pitchFamily="34" charset="0"/>
              <a:cs typeface="Arial" panose="020B0604020202020204" pitchFamily="34" charset="0"/>
            </a:rPr>
            <a:t>Durchfuehrungsverordnung</a:t>
          </a:r>
          <a:r>
            <a:rPr lang="de-DE" sz="1200" b="1" kern="1200">
              <a:latin typeface="Arial" panose="020B0604020202020204" pitchFamily="34" charset="0"/>
              <a:cs typeface="Arial" panose="020B0604020202020204" pitchFamily="34" charset="0"/>
            </a:rPr>
            <a:t> 2024/2956</a:t>
          </a:r>
        </a:p>
      </dsp:txBody>
      <dsp:txXfrm>
        <a:off x="63461" y="322331"/>
        <a:ext cx="2529534" cy="1173082"/>
      </dsp:txXfrm>
    </dsp:sp>
    <dsp:sp modelId="{FCC0A747-F560-4639-8818-DFC435BC2812}">
      <dsp:nvSpPr>
        <dsp:cNvPr id="0" name=""/>
        <dsp:cNvSpPr/>
      </dsp:nvSpPr>
      <dsp:spPr>
        <a:xfrm>
          <a:off x="0" y="1484450"/>
          <a:ext cx="2656456" cy="4238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342" tIns="13970" rIns="78232" bIns="13970" numCol="1" spcCol="1270" anchor="t" anchorCtr="0">
          <a:noAutofit/>
        </a:bodyPr>
        <a:lstStyle/>
        <a:p>
          <a:pPr marL="57150" lvl="1" indent="-57150" algn="l" defTabSz="488950">
            <a:lnSpc>
              <a:spcPct val="90000"/>
            </a:lnSpc>
            <a:spcBef>
              <a:spcPct val="0"/>
            </a:spcBef>
            <a:spcAft>
              <a:spcPct val="20000"/>
            </a:spcAft>
            <a:buChar char="•"/>
          </a:pPr>
          <a:endParaRPr lang="de-DE" sz="1100" kern="1200"/>
        </a:p>
        <a:p>
          <a:pPr marL="114300" lvl="1" indent="-114300" algn="l" defTabSz="533400">
            <a:lnSpc>
              <a:spcPct val="90000"/>
            </a:lnSpc>
            <a:spcBef>
              <a:spcPct val="0"/>
            </a:spcBef>
            <a:spcAft>
              <a:spcPct val="20000"/>
            </a:spcAft>
            <a:buChar char="•"/>
          </a:pPr>
          <a:r>
            <a:rPr lang="de-DE" sz="1200" kern="1200">
              <a:latin typeface="Arial" panose="020B0604020202020204" pitchFamily="34" charset="0"/>
              <a:cs typeface="Arial" panose="020B0604020202020204" pitchFamily="34" charset="0"/>
            </a:rPr>
            <a:t>IKT-</a:t>
          </a:r>
          <a:r>
            <a:rPr lang="de-DE" sz="1200" kern="1200" err="1">
              <a:latin typeface="Arial" panose="020B0604020202020204" pitchFamily="34" charset="0"/>
              <a:cs typeface="Arial" panose="020B0604020202020204" pitchFamily="34" charset="0"/>
            </a:rPr>
            <a:t>Projektmanagement</a:t>
          </a:r>
          <a:r>
            <a:rPr lang="de-DE" sz="1200" kern="1200">
              <a:latin typeface="Arial" panose="020B0604020202020204" pitchFamily="34" charset="0"/>
              <a:cs typeface="Arial" panose="020B0604020202020204" pitchFamily="34" charset="0"/>
            </a:rPr>
            <a:t>
IKT-</a:t>
          </a:r>
          <a:r>
            <a:rPr lang="de-DE" sz="1200" kern="1200" err="1">
              <a:latin typeface="Arial" panose="020B0604020202020204" pitchFamily="34" charset="0"/>
              <a:cs typeface="Arial" panose="020B0604020202020204" pitchFamily="34" charset="0"/>
            </a:rPr>
            <a:t>Entwicklung</a:t>
          </a:r>
          <a:r>
            <a:rPr lang="de-DE" sz="1200" kern="1200">
              <a:latin typeface="Arial" panose="020B0604020202020204" pitchFamily="34" charset="0"/>
              <a:cs typeface="Arial" panose="020B0604020202020204" pitchFamily="34" charset="0"/>
            </a:rPr>
            <a:t>
IKT-Helpdesk und First-Level-Support</a:t>
          </a:r>
        </a:p>
        <a:p>
          <a:pPr marL="114300" lvl="1" indent="-114300" algn="l" defTabSz="533400">
            <a:lnSpc>
              <a:spcPct val="90000"/>
            </a:lnSpc>
            <a:spcBef>
              <a:spcPct val="0"/>
            </a:spcBef>
            <a:spcAft>
              <a:spcPct val="20000"/>
            </a:spcAft>
            <a:buChar char="•"/>
          </a:pPr>
          <a:r>
            <a:rPr lang="de-DE" sz="1200" kern="1200">
              <a:latin typeface="Arial" panose="020B0604020202020204" pitchFamily="34" charset="0"/>
              <a:cs typeface="Arial" panose="020B0604020202020204" pitchFamily="34" charset="0"/>
            </a:rPr>
            <a:t>IKT-</a:t>
          </a:r>
          <a:r>
            <a:rPr lang="de-DE" sz="1200" kern="1200" err="1">
              <a:latin typeface="Arial" panose="020B0604020202020204" pitchFamily="34" charset="0"/>
              <a:cs typeface="Arial" panose="020B0604020202020204" pitchFamily="34" charset="0"/>
            </a:rPr>
            <a:t>Sicherheitsmanagement</a:t>
          </a:r>
          <a:r>
            <a:rPr lang="de-DE" sz="1200" kern="1200">
              <a:latin typeface="Arial" panose="020B0604020202020204" pitchFamily="34" charset="0"/>
              <a:cs typeface="Arial" panose="020B0604020202020204" pitchFamily="34" charset="0"/>
            </a:rPr>
            <a:t>-</a:t>
          </a:r>
          <a:r>
            <a:rPr lang="de-DE" sz="1200" kern="1200" err="1">
              <a:latin typeface="Arial" panose="020B0604020202020204" pitchFamily="34" charset="0"/>
              <a:cs typeface="Arial" panose="020B0604020202020204" pitchFamily="34" charset="0"/>
            </a:rPr>
            <a:t>dienste</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Bereitstellung</a:t>
          </a:r>
          <a:r>
            <a:rPr lang="de-DE" sz="1200" kern="1200">
              <a:latin typeface="Arial" panose="020B0604020202020204" pitchFamily="34" charset="0"/>
              <a:cs typeface="Arial" panose="020B0604020202020204" pitchFamily="34" charset="0"/>
            </a:rPr>
            <a:t> von </a:t>
          </a:r>
          <a:r>
            <a:rPr lang="de-DE" sz="1200" kern="1200" err="1">
              <a:latin typeface="Arial" panose="020B0604020202020204" pitchFamily="34" charset="0"/>
              <a:cs typeface="Arial" panose="020B0604020202020204" pitchFamily="34" charset="0"/>
            </a:rPr>
            <a:t>Daten</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Datenanalyse</a:t>
          </a:r>
          <a:r>
            <a:rPr lang="de-DE" sz="1200" kern="1200">
              <a:latin typeface="Arial" panose="020B0604020202020204" pitchFamily="34" charset="0"/>
              <a:cs typeface="Arial" panose="020B0604020202020204" pitchFamily="34" charset="0"/>
            </a:rPr>
            <a:t>
IKT, Betriebsmittel und </a:t>
          </a:r>
          <a:r>
            <a:rPr lang="de-DE" sz="1200" kern="1200" err="1">
              <a:latin typeface="Arial" panose="020B0604020202020204" pitchFamily="34" charset="0"/>
              <a:cs typeface="Arial" panose="020B0604020202020204" pitchFamily="34" charset="0"/>
            </a:rPr>
            <a:t>Hostingdienste</a:t>
          </a:r>
          <a:r>
            <a:rPr lang="de-DE" sz="1200" kern="1200">
              <a:latin typeface="Arial" panose="020B0604020202020204" pitchFamily="34" charset="0"/>
              <a:cs typeface="Arial" panose="020B0604020202020204" pitchFamily="34" charset="0"/>
            </a:rPr>
            <a:t> (ohne Cloud-Dienste)</a:t>
          </a:r>
        </a:p>
        <a:p>
          <a:pPr marL="114300" lvl="1" indent="-114300" algn="l" defTabSz="533400">
            <a:lnSpc>
              <a:spcPct val="90000"/>
            </a:lnSpc>
            <a:spcBef>
              <a:spcPct val="0"/>
            </a:spcBef>
            <a:spcAft>
              <a:spcPct val="20000"/>
            </a:spcAft>
            <a:buChar char="•"/>
          </a:pPr>
          <a:r>
            <a:rPr lang="de-DE" sz="1200" kern="1200" err="1">
              <a:latin typeface="Arial" panose="020B0604020202020204" pitchFamily="34" charset="0"/>
              <a:cs typeface="Arial" panose="020B0604020202020204" pitchFamily="34" charset="0"/>
            </a:rPr>
            <a:t>Rechenleistung</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Datenspeicherung</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außerhalb</a:t>
          </a:r>
          <a:r>
            <a:rPr lang="de-DE" sz="1200" kern="1200">
              <a:latin typeface="Arial" panose="020B0604020202020204" pitchFamily="34" charset="0"/>
              <a:cs typeface="Arial" panose="020B0604020202020204" pitchFamily="34" charset="0"/>
            </a:rPr>
            <a:t> der Cloud
</a:t>
          </a:r>
          <a:r>
            <a:rPr lang="de-DE" sz="1200" kern="1200" err="1">
              <a:latin typeface="Arial" panose="020B0604020202020204" pitchFamily="34" charset="0"/>
              <a:cs typeface="Arial" panose="020B0604020202020204" pitchFamily="34" charset="0"/>
            </a:rPr>
            <a:t>Telekommunikationsanbieter</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Netzwerkinfrastruktur</a:t>
          </a:r>
          <a:endParaRPr lang="de-DE" sz="1200" kern="1200">
            <a:latin typeface="Arial" panose="020B0604020202020204" pitchFamily="34" charset="0"/>
            <a:cs typeface="Arial" panose="020B0604020202020204" pitchFamily="34" charset="0"/>
          </a:endParaRPr>
        </a:p>
        <a:p>
          <a:pPr marL="114300" lvl="1" indent="-114300" algn="l" defTabSz="533400">
            <a:lnSpc>
              <a:spcPct val="90000"/>
            </a:lnSpc>
            <a:spcBef>
              <a:spcPct val="0"/>
            </a:spcBef>
            <a:spcAft>
              <a:spcPct val="20000"/>
            </a:spcAft>
            <a:buChar char="•"/>
          </a:pPr>
          <a:r>
            <a:rPr lang="de-DE" sz="1200" kern="1200">
              <a:latin typeface="Arial" panose="020B0604020202020204" pitchFamily="34" charset="0"/>
              <a:cs typeface="Arial" panose="020B0604020202020204" pitchFamily="34" charset="0"/>
            </a:rPr>
            <a:t>Hardware und </a:t>
          </a:r>
          <a:r>
            <a:rPr lang="de-DE" sz="1200" kern="1200" err="1">
              <a:latin typeface="Arial" panose="020B0604020202020204" pitchFamily="34" charset="0"/>
              <a:cs typeface="Arial" panose="020B0604020202020204" pitchFamily="34" charset="0"/>
            </a:rPr>
            <a:t>physische</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Geräte</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Softwarelizenzierung</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ohne</a:t>
          </a:r>
          <a:r>
            <a:rPr lang="de-DE" sz="1200" kern="1200">
              <a:latin typeface="Arial" panose="020B0604020202020204" pitchFamily="34" charset="0"/>
              <a:cs typeface="Arial" panose="020B0604020202020204" pitchFamily="34" charset="0"/>
            </a:rPr>
            <a:t> SaaS)
IKT-</a:t>
          </a:r>
          <a:r>
            <a:rPr lang="de-DE" sz="1200" kern="1200" err="1">
              <a:latin typeface="Arial" panose="020B0604020202020204" pitchFamily="34" charset="0"/>
              <a:cs typeface="Arial" panose="020B0604020202020204" pitchFamily="34" charset="0"/>
            </a:rPr>
            <a:t>Betriebsmanagement</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einschließlich</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Wartung</a:t>
          </a:r>
          <a:r>
            <a:rPr lang="de-DE" sz="1200" kern="1200">
              <a:latin typeface="Arial" panose="020B0604020202020204" pitchFamily="34" charset="0"/>
              <a:cs typeface="Arial" panose="020B0604020202020204" pitchFamily="34" charset="0"/>
            </a:rPr>
            <a:t>)
IKT-</a:t>
          </a:r>
          <a:r>
            <a:rPr lang="de-DE" sz="1200" kern="1200" err="1">
              <a:latin typeface="Arial" panose="020B0604020202020204" pitchFamily="34" charset="0"/>
              <a:cs typeface="Arial" panose="020B0604020202020204" pitchFamily="34" charset="0"/>
            </a:rPr>
            <a:t>Risikomanagement</a:t>
          </a:r>
          <a:r>
            <a:rPr lang="de-DE" sz="1200" kern="1200">
              <a:latin typeface="Arial" panose="020B0604020202020204" pitchFamily="34" charset="0"/>
              <a:cs typeface="Arial" panose="020B0604020202020204" pitchFamily="34" charset="0"/>
            </a:rPr>
            <a:t>
Cloud-</a:t>
          </a:r>
          <a:r>
            <a:rPr lang="de-DE" sz="1200" kern="1200" err="1">
              <a:latin typeface="Arial" panose="020B0604020202020204" pitchFamily="34" charset="0"/>
              <a:cs typeface="Arial" panose="020B0604020202020204" pitchFamily="34" charset="0"/>
            </a:rPr>
            <a:t>Dienste</a:t>
          </a:r>
          <a:r>
            <a:rPr lang="de-DE" sz="1200" kern="1200">
              <a:latin typeface="Arial" panose="020B0604020202020204" pitchFamily="34" charset="0"/>
              <a:cs typeface="Arial" panose="020B0604020202020204" pitchFamily="34" charset="0"/>
            </a:rPr>
            <a:t> (IaaS, PaaS, SaaS)</a:t>
          </a:r>
        </a:p>
      </dsp:txBody>
      <dsp:txXfrm>
        <a:off x="0" y="1484450"/>
        <a:ext cx="2656456" cy="42383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4EE598-E231-49E9-8B73-C7AEC2AA1C64}">
      <dsp:nvSpPr>
        <dsp:cNvPr id="0" name=""/>
        <dsp:cNvSpPr/>
      </dsp:nvSpPr>
      <dsp:spPr>
        <a:xfrm>
          <a:off x="0" y="1015"/>
          <a:ext cx="659241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CA1085-0B33-42E4-B47F-128E3F29541F}">
      <dsp:nvSpPr>
        <dsp:cNvPr id="0" name=""/>
        <dsp:cNvSpPr/>
      </dsp:nvSpPr>
      <dsp:spPr>
        <a:xfrm>
          <a:off x="0" y="1015"/>
          <a:ext cx="6592416" cy="692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de-DE" sz="1400" kern="1200">
              <a:latin typeface="Arial" panose="020B0604020202020204" pitchFamily="34" charset="0"/>
              <a:cs typeface="Arial" panose="020B0604020202020204" pitchFamily="34" charset="0"/>
            </a:rPr>
            <a:t>Die </a:t>
          </a:r>
          <a:r>
            <a:rPr lang="de-DE" sz="1400" b="1" kern="1200">
              <a:latin typeface="Arial" panose="020B0604020202020204" pitchFamily="34" charset="0"/>
              <a:cs typeface="Arial" panose="020B0604020202020204" pitchFamily="34" charset="0"/>
            </a:rPr>
            <a:t>DORA-</a:t>
          </a:r>
          <a:r>
            <a:rPr lang="de-DE" sz="1400" b="1" kern="1200" err="1">
              <a:latin typeface="Arial" panose="020B0604020202020204" pitchFamily="34" charset="0"/>
              <a:cs typeface="Arial" panose="020B0604020202020204" pitchFamily="34" charset="0"/>
            </a:rPr>
            <a:t>Überwachung</a:t>
          </a:r>
          <a:r>
            <a:rPr lang="de-DE" sz="1400" b="1" kern="1200">
              <a:latin typeface="Arial" panose="020B0604020202020204" pitchFamily="34" charset="0"/>
              <a:cs typeface="Arial" panose="020B0604020202020204" pitchFamily="34" charset="0"/>
            </a:rPr>
            <a:t> ergänzt die Beaufsichtigung </a:t>
          </a:r>
          <a:r>
            <a:rPr lang="de-DE" sz="1400" kern="1200">
              <a:latin typeface="Arial" panose="020B0604020202020204" pitchFamily="34" charset="0"/>
              <a:cs typeface="Arial" panose="020B0604020202020204" pitchFamily="34" charset="0"/>
            </a:rPr>
            <a:t>von IKT-Risiken durch die zuständigen Behörden.</a:t>
          </a:r>
        </a:p>
      </dsp:txBody>
      <dsp:txXfrm>
        <a:off x="0" y="1015"/>
        <a:ext cx="6592416" cy="692311"/>
      </dsp:txXfrm>
    </dsp:sp>
    <dsp:sp modelId="{493DB06B-BC8F-4C16-87AD-27DC40413AE8}">
      <dsp:nvSpPr>
        <dsp:cNvPr id="0" name=""/>
        <dsp:cNvSpPr/>
      </dsp:nvSpPr>
      <dsp:spPr>
        <a:xfrm>
          <a:off x="0" y="693326"/>
          <a:ext cx="659241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F1D4EA-5403-4EE4-8888-8C8EE6E619A4}">
      <dsp:nvSpPr>
        <dsp:cNvPr id="0" name=""/>
        <dsp:cNvSpPr/>
      </dsp:nvSpPr>
      <dsp:spPr>
        <a:xfrm>
          <a:off x="0" y="693326"/>
          <a:ext cx="6592416" cy="692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de-DE" sz="1400" kern="1200">
              <a:latin typeface="Arial" panose="020B0604020202020204" pitchFamily="34" charset="0"/>
              <a:cs typeface="Arial" panose="020B0604020202020204" pitchFamily="34" charset="0"/>
            </a:rPr>
            <a:t>Sie erfolgt in </a:t>
          </a:r>
          <a:r>
            <a:rPr lang="de-DE" sz="1400" b="1" kern="1200">
              <a:latin typeface="Arial" panose="020B0604020202020204" pitchFamily="34" charset="0"/>
              <a:cs typeface="Arial" panose="020B0604020202020204" pitchFamily="34" charset="0"/>
            </a:rPr>
            <a:t>Zusammenarbeit mit den zuständigen Behörden</a:t>
          </a:r>
          <a:r>
            <a:rPr lang="de-DE" sz="1400" kern="1200">
              <a:latin typeface="Arial" panose="020B0604020202020204" pitchFamily="34" charset="0"/>
              <a:cs typeface="Arial" panose="020B0604020202020204" pitchFamily="34" charset="0"/>
            </a:rPr>
            <a:t>, die sich den Gemeinsamen Prüfungsteams (Joint Examination Teams, JETs) anschließen können.</a:t>
          </a:r>
          <a:endParaRPr lang="de-DE" sz="1400" b="1" kern="1200">
            <a:solidFill>
              <a:schemeClr val="tx2">
                <a:lumMod val="75000"/>
              </a:schemeClr>
            </a:solidFill>
            <a:latin typeface="Arial" panose="020B0604020202020204" pitchFamily="34" charset="0"/>
            <a:cs typeface="Arial" panose="020B0604020202020204" pitchFamily="34" charset="0"/>
          </a:endParaRPr>
        </a:p>
      </dsp:txBody>
      <dsp:txXfrm>
        <a:off x="0" y="693326"/>
        <a:ext cx="6592416" cy="692311"/>
      </dsp:txXfrm>
    </dsp:sp>
    <dsp:sp modelId="{9E870FC5-61C1-4590-93F6-41E92CC6E015}">
      <dsp:nvSpPr>
        <dsp:cNvPr id="0" name=""/>
        <dsp:cNvSpPr/>
      </dsp:nvSpPr>
      <dsp:spPr>
        <a:xfrm>
          <a:off x="0" y="1523089"/>
          <a:ext cx="659241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F4F5A6-11A8-46C5-AD24-D45371BAEA4C}">
      <dsp:nvSpPr>
        <dsp:cNvPr id="0" name=""/>
        <dsp:cNvSpPr/>
      </dsp:nvSpPr>
      <dsp:spPr>
        <a:xfrm>
          <a:off x="0" y="1385638"/>
          <a:ext cx="6592416" cy="6923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endParaRPr lang="de-DE" sz="1400" kern="1200">
            <a:latin typeface="Arial" panose="020B0604020202020204" pitchFamily="34" charset="0"/>
            <a:cs typeface="Arial" panose="020B0604020202020204" pitchFamily="34" charset="0"/>
          </a:endParaRPr>
        </a:p>
        <a:p>
          <a:pPr marL="0" lvl="0" indent="0" algn="l" defTabSz="622300">
            <a:lnSpc>
              <a:spcPct val="90000"/>
            </a:lnSpc>
            <a:spcBef>
              <a:spcPct val="0"/>
            </a:spcBef>
            <a:spcAft>
              <a:spcPct val="35000"/>
            </a:spcAft>
            <a:buNone/>
          </a:pPr>
          <a:r>
            <a:rPr lang="de-DE" sz="1400" kern="1200">
              <a:latin typeface="Arial" panose="020B0604020202020204" pitchFamily="34" charset="0"/>
              <a:cs typeface="Arial" panose="020B0604020202020204" pitchFamily="34" charset="0"/>
            </a:rPr>
            <a:t>Die ESAs und die zuständigen Behörden </a:t>
          </a:r>
          <a:r>
            <a:rPr lang="de-DE" sz="1400" b="1" kern="1200">
              <a:latin typeface="Arial" panose="020B0604020202020204" pitchFamily="34" charset="0"/>
              <a:cs typeface="Arial" panose="020B0604020202020204" pitchFamily="34" charset="0"/>
            </a:rPr>
            <a:t>entscheiden gemeinsam </a:t>
          </a:r>
          <a:r>
            <a:rPr lang="de-DE" sz="1400" kern="1200">
              <a:latin typeface="Arial" panose="020B0604020202020204" pitchFamily="34" charset="0"/>
              <a:cs typeface="Arial" panose="020B0604020202020204" pitchFamily="34" charset="0"/>
            </a:rPr>
            <a:t>über </a:t>
          </a:r>
          <a:r>
            <a:rPr lang="de-DE" sz="1400" kern="1200" err="1">
              <a:latin typeface="Arial" panose="020B0604020202020204" pitchFamily="34" charset="0"/>
              <a:cs typeface="Arial" panose="020B0604020202020204" pitchFamily="34" charset="0"/>
            </a:rPr>
            <a:t>Überwachungsmaßnahmen</a:t>
          </a:r>
          <a:r>
            <a:rPr lang="de-DE" sz="1400" kern="1200">
              <a:latin typeface="Arial" panose="020B0604020202020204" pitchFamily="34" charset="0"/>
              <a:cs typeface="Arial" panose="020B0604020202020204" pitchFamily="34" charset="0"/>
            </a:rPr>
            <a:t>.</a:t>
          </a:r>
          <a:endParaRPr lang="de-DE" sz="1400" b="1" kern="1200">
            <a:solidFill>
              <a:schemeClr val="tx2">
                <a:lumMod val="75000"/>
              </a:schemeClr>
            </a:solidFill>
            <a:latin typeface="Arial" panose="020B0604020202020204" pitchFamily="34" charset="0"/>
            <a:cs typeface="Arial" panose="020B0604020202020204" pitchFamily="34" charset="0"/>
          </a:endParaRPr>
        </a:p>
      </dsp:txBody>
      <dsp:txXfrm>
        <a:off x="0" y="1385638"/>
        <a:ext cx="6592416" cy="6923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106E71-2B7B-4F81-90A9-FCDBFFC65E12}">
      <dsp:nvSpPr>
        <dsp:cNvPr id="0" name=""/>
        <dsp:cNvSpPr/>
      </dsp:nvSpPr>
      <dsp:spPr>
        <a:xfrm>
          <a:off x="0" y="1342"/>
          <a:ext cx="7135129" cy="0"/>
        </a:xfrm>
        <a:prstGeom prst="line">
          <a:avLst/>
        </a:prstGeom>
        <a:solidFill>
          <a:schemeClr val="accent1">
            <a:shade val="8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B1011E-66D6-4450-BC1D-9AF4792B04AB}">
      <dsp:nvSpPr>
        <dsp:cNvPr id="0" name=""/>
        <dsp:cNvSpPr/>
      </dsp:nvSpPr>
      <dsp:spPr>
        <a:xfrm>
          <a:off x="0" y="1342"/>
          <a:ext cx="7135129" cy="91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b="1" kern="1200">
              <a:solidFill>
                <a:prstClr val="black"/>
              </a:solidFill>
              <a:latin typeface="Arial" panose="020B0604020202020204" pitchFamily="34" charset="0"/>
              <a:ea typeface="+mn-ea"/>
              <a:cs typeface="Arial" panose="020B0604020202020204" pitchFamily="34" charset="0"/>
            </a:rPr>
            <a:t>Anwendungsbereich und Charakter der </a:t>
          </a:r>
          <a:r>
            <a:rPr lang="de-DE" sz="2000" b="1" kern="1200" err="1">
              <a:solidFill>
                <a:prstClr val="black"/>
              </a:solidFill>
              <a:latin typeface="Arial" panose="020B0604020202020204" pitchFamily="34" charset="0"/>
              <a:ea typeface="+mn-ea"/>
              <a:cs typeface="Arial" panose="020B0604020202020204" pitchFamily="34" charset="0"/>
            </a:rPr>
            <a:t>Überwachung</a:t>
          </a:r>
          <a:r>
            <a:rPr lang="de-DE" sz="2000" b="1" kern="1200">
              <a:solidFill>
                <a:prstClr val="black"/>
              </a:solidFill>
              <a:latin typeface="Arial" panose="020B0604020202020204" pitchFamily="34" charset="0"/>
              <a:ea typeface="+mn-ea"/>
              <a:cs typeface="Arial" panose="020B0604020202020204" pitchFamily="34" charset="0"/>
            </a:rPr>
            <a:t> von CTPPs nach DORA</a:t>
          </a:r>
        </a:p>
        <a:p>
          <a:pPr marL="0" lvl="0" indent="0" algn="l" defTabSz="889000">
            <a:lnSpc>
              <a:spcPct val="90000"/>
            </a:lnSpc>
            <a:spcBef>
              <a:spcPct val="0"/>
            </a:spcBef>
            <a:spcAft>
              <a:spcPct val="35000"/>
            </a:spcAft>
            <a:buNone/>
          </a:pPr>
          <a:endParaRPr lang="de-DE" sz="2000" b="1" kern="1200">
            <a:solidFill>
              <a:schemeClr val="tx1"/>
            </a:solidFill>
            <a:latin typeface="Raleway" panose="020B0003030101060003" pitchFamily="34" charset="0"/>
            <a:ea typeface="+mn-ea"/>
            <a:cs typeface="+mn-cs"/>
          </a:endParaRPr>
        </a:p>
      </dsp:txBody>
      <dsp:txXfrm>
        <a:off x="0" y="1342"/>
        <a:ext cx="7135129" cy="915370"/>
      </dsp:txXfrm>
    </dsp:sp>
    <dsp:sp modelId="{6F9F2F84-30D2-4BC6-915C-B16E08228F20}">
      <dsp:nvSpPr>
        <dsp:cNvPr id="0" name=""/>
        <dsp:cNvSpPr/>
      </dsp:nvSpPr>
      <dsp:spPr>
        <a:xfrm>
          <a:off x="0" y="916713"/>
          <a:ext cx="7135129" cy="0"/>
        </a:xfrm>
        <a:prstGeom prst="line">
          <a:avLst/>
        </a:prstGeom>
        <a:solidFill>
          <a:schemeClr val="accent1">
            <a:shade val="80000"/>
            <a:hueOff val="153123"/>
            <a:satOff val="-2196"/>
            <a:lumOff val="12807"/>
            <a:alphaOff val="0"/>
          </a:schemeClr>
        </a:solidFill>
        <a:ln w="25400" cap="flat" cmpd="sng" algn="ctr">
          <a:solidFill>
            <a:schemeClr val="accent1">
              <a:shade val="80000"/>
              <a:hueOff val="153123"/>
              <a:satOff val="-2196"/>
              <a:lumOff val="1280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9C37F6-ACCB-43A0-B7FE-22623A46BAFA}">
      <dsp:nvSpPr>
        <dsp:cNvPr id="0" name=""/>
        <dsp:cNvSpPr/>
      </dsp:nvSpPr>
      <dsp:spPr>
        <a:xfrm>
          <a:off x="0" y="916713"/>
          <a:ext cx="7135129" cy="91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b="1" kern="1200">
              <a:solidFill>
                <a:srgbClr val="0070C0"/>
              </a:solidFill>
              <a:latin typeface="Arial" panose="020B0604020202020204" pitchFamily="34" charset="0"/>
              <a:ea typeface="+mn-ea"/>
              <a:cs typeface="Arial" panose="020B0604020202020204" pitchFamily="34" charset="0"/>
            </a:rPr>
            <a:t>Ansatz der Europäischen </a:t>
          </a:r>
          <a:r>
            <a:rPr lang="de-DE" sz="2000" b="1" kern="1200" err="1">
              <a:solidFill>
                <a:srgbClr val="0070C0"/>
              </a:solidFill>
              <a:latin typeface="Arial" panose="020B0604020202020204" pitchFamily="34" charset="0"/>
              <a:ea typeface="+mn-ea"/>
              <a:cs typeface="Arial" panose="020B0604020202020204" pitchFamily="34" charset="0"/>
            </a:rPr>
            <a:t>Überwachungsbehörden</a:t>
          </a:r>
          <a:r>
            <a:rPr lang="de-DE" sz="2000" b="1" kern="1200">
              <a:solidFill>
                <a:srgbClr val="0070C0"/>
              </a:solidFill>
              <a:latin typeface="Arial" panose="020B0604020202020204" pitchFamily="34" charset="0"/>
              <a:ea typeface="+mn-ea"/>
              <a:cs typeface="Arial" panose="020B0604020202020204" pitchFamily="34" charset="0"/>
            </a:rPr>
            <a:t> („ESAs“)</a:t>
          </a:r>
        </a:p>
        <a:p>
          <a:pPr marL="0" lvl="0" indent="0" algn="l" defTabSz="889000">
            <a:lnSpc>
              <a:spcPct val="90000"/>
            </a:lnSpc>
            <a:spcBef>
              <a:spcPct val="0"/>
            </a:spcBef>
            <a:spcAft>
              <a:spcPct val="35000"/>
            </a:spcAft>
            <a:buNone/>
          </a:pPr>
          <a:endParaRPr lang="de-DE" sz="2000" b="1" kern="1200">
            <a:solidFill>
              <a:srgbClr val="0070C0"/>
            </a:solidFill>
            <a:latin typeface="Raleway" panose="020B0003030101060003" pitchFamily="34" charset="0"/>
            <a:ea typeface="+mn-ea"/>
            <a:cs typeface="+mn-cs"/>
          </a:endParaRPr>
        </a:p>
      </dsp:txBody>
      <dsp:txXfrm>
        <a:off x="0" y="916713"/>
        <a:ext cx="7135129" cy="915370"/>
      </dsp:txXfrm>
    </dsp:sp>
    <dsp:sp modelId="{9E1EBA23-1508-45F7-8741-4329EE1D1E84}">
      <dsp:nvSpPr>
        <dsp:cNvPr id="0" name=""/>
        <dsp:cNvSpPr/>
      </dsp:nvSpPr>
      <dsp:spPr>
        <a:xfrm>
          <a:off x="0" y="1832083"/>
          <a:ext cx="7135129" cy="0"/>
        </a:xfrm>
        <a:prstGeom prst="line">
          <a:avLst/>
        </a:prstGeom>
        <a:solidFill>
          <a:schemeClr val="accent1">
            <a:shade val="80000"/>
            <a:hueOff val="306246"/>
            <a:satOff val="-4392"/>
            <a:lumOff val="25615"/>
            <a:alphaOff val="0"/>
          </a:schemeClr>
        </a:solidFill>
        <a:ln w="25400" cap="flat" cmpd="sng" algn="ctr">
          <a:solidFill>
            <a:schemeClr val="accent1">
              <a:shade val="80000"/>
              <a:hueOff val="306246"/>
              <a:satOff val="-4392"/>
              <a:lumOff val="256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0F6549-86D6-415B-B360-64BD47326849}">
      <dsp:nvSpPr>
        <dsp:cNvPr id="0" name=""/>
        <dsp:cNvSpPr/>
      </dsp:nvSpPr>
      <dsp:spPr>
        <a:xfrm>
          <a:off x="0" y="1832083"/>
          <a:ext cx="7135129" cy="91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b="1" kern="1200">
              <a:solidFill>
                <a:schemeClr val="tx1"/>
              </a:solidFill>
              <a:latin typeface="Arial" panose="020B0604020202020204" pitchFamily="34" charset="0"/>
              <a:ea typeface="+mn-ea"/>
              <a:cs typeface="Arial" panose="020B0604020202020204" pitchFamily="34" charset="0"/>
            </a:rPr>
            <a:t>Die Grundlagen erfolgreicher Überwachung </a:t>
          </a:r>
        </a:p>
        <a:p>
          <a:pPr marL="0" lvl="0" indent="0" algn="l" defTabSz="889000">
            <a:lnSpc>
              <a:spcPct val="90000"/>
            </a:lnSpc>
            <a:spcBef>
              <a:spcPct val="0"/>
            </a:spcBef>
            <a:spcAft>
              <a:spcPct val="35000"/>
            </a:spcAft>
            <a:buNone/>
          </a:pPr>
          <a:endParaRPr lang="de-DE" sz="2000" b="1" kern="1200">
            <a:solidFill>
              <a:schemeClr val="tx1"/>
            </a:solidFill>
            <a:latin typeface="Raleway" panose="020B0003030101060003" pitchFamily="34" charset="0"/>
            <a:ea typeface="+mn-ea"/>
            <a:cs typeface="+mn-cs"/>
          </a:endParaRPr>
        </a:p>
      </dsp:txBody>
      <dsp:txXfrm>
        <a:off x="0" y="1832083"/>
        <a:ext cx="7135129" cy="9153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E9507-E863-4750-9D67-876BB012FAF8}">
      <dsp:nvSpPr>
        <dsp:cNvPr id="0" name=""/>
        <dsp:cNvSpPr/>
      </dsp:nvSpPr>
      <dsp:spPr>
        <a:xfrm>
          <a:off x="0" y="591063"/>
          <a:ext cx="3123492" cy="47391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2418" tIns="1062228" rIns="242418" bIns="85344" numCol="1" spcCol="1270" anchor="t" anchorCtr="0">
          <a:noAutofit/>
        </a:bodyPr>
        <a:lstStyle/>
        <a:p>
          <a:pPr marL="114300" lvl="1" indent="-114300" algn="l" defTabSz="533400">
            <a:lnSpc>
              <a:spcPct val="90000"/>
            </a:lnSpc>
            <a:spcBef>
              <a:spcPct val="0"/>
            </a:spcBef>
            <a:spcAft>
              <a:spcPct val="15000"/>
            </a:spcAft>
            <a:buChar char="•"/>
          </a:pPr>
          <a:r>
            <a:rPr lang="de-DE" sz="1200" b="1" kern="1200">
              <a:latin typeface="Arial" panose="020B0604020202020204" pitchFamily="34" charset="0"/>
              <a:cs typeface="Arial" panose="020B0604020202020204" pitchFamily="34" charset="0"/>
            </a:rPr>
            <a:t>ESAs Board of Supervisors</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oberstes</a:t>
          </a:r>
          <a:r>
            <a:rPr lang="de-DE" sz="1200" kern="1200">
              <a:latin typeface="Arial" panose="020B0604020202020204" pitchFamily="34" charset="0"/>
              <a:cs typeface="Arial" panose="020B0604020202020204" pitchFamily="34" charset="0"/>
            </a:rPr>
            <a:t> </a:t>
          </a:r>
          <a:r>
            <a:rPr lang="de-DE" sz="1200" kern="1200" err="1">
              <a:latin typeface="Arial" panose="020B0604020202020204" pitchFamily="34" charset="0"/>
              <a:cs typeface="Arial" panose="020B0604020202020204" pitchFamily="34" charset="0"/>
            </a:rPr>
            <a:t>Entscheidungsgremium</a:t>
          </a:r>
          <a:endParaRPr lang="de-DE" sz="1200" kern="1200"/>
        </a:p>
        <a:p>
          <a:pPr marL="114300" lvl="1" indent="-114300" algn="l" defTabSz="533400">
            <a:lnSpc>
              <a:spcPct val="90000"/>
            </a:lnSpc>
            <a:spcBef>
              <a:spcPct val="0"/>
            </a:spcBef>
            <a:spcAft>
              <a:spcPct val="15000"/>
            </a:spcAft>
            <a:buChar char="•"/>
          </a:pPr>
          <a:r>
            <a:rPr lang="de-DE" sz="1200" b="1" kern="1200">
              <a:latin typeface="Arial" panose="020B0604020202020204" pitchFamily="34" charset="0"/>
              <a:cs typeface="Arial" panose="020B0604020202020204" pitchFamily="34" charset="0"/>
            </a:rPr>
            <a:t>ESAs Joint Committee</a:t>
          </a:r>
          <a:r>
            <a:rPr lang="de-DE" sz="1200" kern="1200">
              <a:latin typeface="Arial" panose="020B0604020202020204" pitchFamily="34" charset="0"/>
              <a:cs typeface="Arial" panose="020B0604020202020204" pitchFamily="34" charset="0"/>
            </a:rPr>
            <a:t>: bestätigt Entscheidungen und Benennungen; berichtet an die EU-Institutionen</a:t>
          </a:r>
        </a:p>
        <a:p>
          <a:pPr marL="114300" lvl="1" indent="-114300" algn="l" defTabSz="533400">
            <a:lnSpc>
              <a:spcPct val="90000"/>
            </a:lnSpc>
            <a:spcBef>
              <a:spcPct val="0"/>
            </a:spcBef>
            <a:spcAft>
              <a:spcPct val="15000"/>
            </a:spcAft>
            <a:buChar char="•"/>
          </a:pPr>
          <a:r>
            <a:rPr lang="de-DE" sz="1200" b="1" kern="1200">
              <a:solidFill>
                <a:schemeClr val="accent1"/>
              </a:solidFill>
              <a:latin typeface="Arial" panose="020B0604020202020204" pitchFamily="34" charset="0"/>
              <a:cs typeface="Arial" panose="020B0604020202020204" pitchFamily="34" charset="0"/>
            </a:rPr>
            <a:t>Oversight Forum</a:t>
          </a:r>
          <a:r>
            <a:rPr lang="de-DE" sz="1200" kern="1200">
              <a:solidFill>
                <a:schemeClr val="accent1"/>
              </a:solidFill>
              <a:latin typeface="Arial" panose="020B0604020202020204" pitchFamily="34" charset="0"/>
              <a:cs typeface="Arial" panose="020B0604020202020204" pitchFamily="34" charset="0"/>
            </a:rPr>
            <a:t>: </a:t>
          </a:r>
          <a:r>
            <a:rPr lang="de-DE" sz="1200" kern="1200">
              <a:latin typeface="Arial" panose="020B0604020202020204" pitchFamily="34" charset="0"/>
              <a:cs typeface="Arial" panose="020B0604020202020204" pitchFamily="34" charset="0"/>
            </a:rPr>
            <a:t>setzt sich aus den einschlägigen </a:t>
          </a:r>
          <a:r>
            <a:rPr lang="de-DE" sz="1200" b="1" kern="1200">
              <a:latin typeface="Arial" panose="020B0604020202020204" pitchFamily="34" charset="0"/>
              <a:cs typeface="Arial" panose="020B0604020202020204" pitchFamily="34" charset="0"/>
            </a:rPr>
            <a:t>zuständigen Behörden (CAs), EU-Institutionen und ESAs zusammen</a:t>
          </a:r>
          <a:r>
            <a:rPr lang="de-DE" sz="1200" kern="1200">
              <a:latin typeface="Arial" panose="020B0604020202020204" pitchFamily="34" charset="0"/>
              <a:cs typeface="Arial" panose="020B0604020202020204" pitchFamily="34" charset="0"/>
            </a:rPr>
            <a:t>; bereitet Entscheidungen vor, spricht Empfehlungen zur Benennung aus, überwacht Drittparteirisiken und erstellt Jahresberichte</a:t>
          </a:r>
        </a:p>
        <a:p>
          <a:pPr marL="114300" lvl="1" indent="-114300" algn="l" defTabSz="533400">
            <a:lnSpc>
              <a:spcPct val="90000"/>
            </a:lnSpc>
            <a:spcBef>
              <a:spcPct val="0"/>
            </a:spcBef>
            <a:spcAft>
              <a:spcPct val="15000"/>
            </a:spcAft>
            <a:buChar char="•"/>
          </a:pPr>
          <a:r>
            <a:rPr lang="de-DE" sz="1200" b="1" kern="1200">
              <a:latin typeface="Arial" panose="020B0604020202020204" pitchFamily="34" charset="0"/>
              <a:cs typeface="Arial" panose="020B0604020202020204" pitchFamily="34" charset="0"/>
            </a:rPr>
            <a:t>Joint Oversight Network</a:t>
          </a:r>
          <a:r>
            <a:rPr lang="de-DE" sz="1200" kern="1200">
              <a:latin typeface="Arial" panose="020B0604020202020204" pitchFamily="34" charset="0"/>
              <a:cs typeface="Arial" panose="020B0604020202020204" pitchFamily="34" charset="0"/>
            </a:rPr>
            <a:t>: internes Koordinierungs- und Steuerungsgremium der ESAs; gewährleistet einen konsistenten Ansatz bei den Aufsichtstätigkeiten</a:t>
          </a:r>
        </a:p>
        <a:p>
          <a:pPr marL="114300" lvl="1" indent="-114300" algn="l" defTabSz="533400">
            <a:lnSpc>
              <a:spcPct val="90000"/>
            </a:lnSpc>
            <a:spcBef>
              <a:spcPct val="0"/>
            </a:spcBef>
            <a:spcAft>
              <a:spcPct val="15000"/>
            </a:spcAft>
            <a:buChar char="•"/>
          </a:pPr>
          <a:r>
            <a:rPr lang="de-DE" sz="1200" b="1" kern="1200">
              <a:solidFill>
                <a:schemeClr val="accent1"/>
              </a:solidFill>
              <a:latin typeface="Arial" panose="020B0604020202020204" pitchFamily="34" charset="0"/>
              <a:cs typeface="Arial" panose="020B0604020202020204" pitchFamily="34" charset="0"/>
            </a:rPr>
            <a:t>Joint Examination Teams</a:t>
          </a:r>
          <a:r>
            <a:rPr lang="de-DE" sz="1200" kern="1200">
              <a:latin typeface="Arial" panose="020B0604020202020204" pitchFamily="34" charset="0"/>
              <a:cs typeface="Arial" panose="020B0604020202020204" pitchFamily="34" charset="0"/>
            </a:rPr>
            <a:t>: </a:t>
          </a:r>
          <a:r>
            <a:rPr lang="de-DE" sz="1200" b="1" kern="1200">
              <a:latin typeface="Arial" panose="020B0604020202020204" pitchFamily="34" charset="0"/>
              <a:cs typeface="Arial" panose="020B0604020202020204" pitchFamily="34" charset="0"/>
            </a:rPr>
            <a:t>Mitarbeitende der ESAs und der zuständigen Behörden</a:t>
          </a:r>
          <a:r>
            <a:rPr lang="de-DE" sz="1200" kern="1200">
              <a:latin typeface="Arial" panose="020B0604020202020204" pitchFamily="34" charset="0"/>
              <a:cs typeface="Arial" panose="020B0604020202020204" pitchFamily="34" charset="0"/>
            </a:rPr>
            <a:t>; führen die </a:t>
          </a:r>
          <a:r>
            <a:rPr lang="de-DE" sz="1200" kern="1200" err="1">
              <a:latin typeface="Arial" panose="020B0604020202020204" pitchFamily="34" charset="0"/>
              <a:cs typeface="Arial" panose="020B0604020202020204" pitchFamily="34" charset="0"/>
            </a:rPr>
            <a:t>Überwachungs</a:t>
          </a:r>
          <a:r>
            <a:rPr lang="de-DE" sz="1200" kern="1200">
              <a:latin typeface="Arial" panose="020B0604020202020204" pitchFamily="34" charset="0"/>
              <a:cs typeface="Arial" panose="020B0604020202020204" pitchFamily="34" charset="0"/>
            </a:rPr>
            <a:t>-</a:t>
          </a:r>
          <a:r>
            <a:rPr lang="de-DE" sz="1200" kern="1200" err="1">
              <a:latin typeface="Arial" panose="020B0604020202020204" pitchFamily="34" charset="0"/>
              <a:cs typeface="Arial" panose="020B0604020202020204" pitchFamily="34" charset="0"/>
            </a:rPr>
            <a:t>tätigkeiten</a:t>
          </a:r>
          <a:r>
            <a:rPr lang="de-DE" sz="1200" kern="1200">
              <a:latin typeface="Arial" panose="020B0604020202020204" pitchFamily="34" charset="0"/>
              <a:cs typeface="Arial" panose="020B0604020202020204" pitchFamily="34" charset="0"/>
            </a:rPr>
            <a:t> durch</a:t>
          </a:r>
        </a:p>
      </dsp:txBody>
      <dsp:txXfrm>
        <a:off x="0" y="591063"/>
        <a:ext cx="3123492" cy="4739175"/>
      </dsp:txXfrm>
    </dsp:sp>
    <dsp:sp modelId="{B4E84301-6352-408E-AB59-DBEEA12F066D}">
      <dsp:nvSpPr>
        <dsp:cNvPr id="0" name=""/>
        <dsp:cNvSpPr/>
      </dsp:nvSpPr>
      <dsp:spPr>
        <a:xfrm>
          <a:off x="156174" y="28224"/>
          <a:ext cx="2186444" cy="141231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642" tIns="0" rIns="82642" bIns="0" numCol="1" spcCol="1270" anchor="ctr" anchorCtr="0">
          <a:noAutofit/>
        </a:bodyPr>
        <a:lstStyle/>
        <a:p>
          <a:pPr marL="0" lvl="0" indent="0" algn="l" defTabSz="533400">
            <a:lnSpc>
              <a:spcPct val="90000"/>
            </a:lnSpc>
            <a:spcBef>
              <a:spcPct val="0"/>
            </a:spcBef>
            <a:spcAft>
              <a:spcPct val="35000"/>
            </a:spcAft>
            <a:buNone/>
          </a:pPr>
          <a:r>
            <a:rPr lang="de-DE" sz="1200" b="1" kern="1200">
              <a:latin typeface="Arial" panose="020B0604020202020204" pitchFamily="34" charset="0"/>
              <a:cs typeface="Arial" panose="020B0604020202020204" pitchFamily="34" charset="0"/>
            </a:rPr>
            <a:t>Governance</a:t>
          </a:r>
          <a:endParaRPr lang="de-DE" sz="1200" kern="1200">
            <a:latin typeface="Arial" panose="020B0604020202020204" pitchFamily="34" charset="0"/>
            <a:cs typeface="Arial" panose="020B0604020202020204" pitchFamily="34" charset="0"/>
          </a:endParaRPr>
        </a:p>
      </dsp:txBody>
      <dsp:txXfrm>
        <a:off x="225117" y="97167"/>
        <a:ext cx="2048558" cy="127442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982FF4-54DD-408D-BBF6-55F453145978}">
      <dsp:nvSpPr>
        <dsp:cNvPr id="0" name=""/>
        <dsp:cNvSpPr/>
      </dsp:nvSpPr>
      <dsp:spPr>
        <a:xfrm>
          <a:off x="134778" y="690391"/>
          <a:ext cx="1259807" cy="431935"/>
        </a:xfrm>
        <a:prstGeom prst="roundRect">
          <a:avLst>
            <a:gd name="adj" fmla="val 10000"/>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de-DE" sz="1100" b="1" kern="1200">
              <a:latin typeface="+mj-lt"/>
              <a:cs typeface="Arial"/>
            </a:rPr>
            <a:t>DORA Oversight Unit 1</a:t>
          </a:r>
        </a:p>
      </dsp:txBody>
      <dsp:txXfrm>
        <a:off x="147429" y="703042"/>
        <a:ext cx="1234505" cy="406633"/>
      </dsp:txXfrm>
    </dsp:sp>
    <dsp:sp modelId="{6D85C60D-9B64-4778-B51E-2268FFF65ACF}">
      <dsp:nvSpPr>
        <dsp:cNvPr id="0" name=""/>
        <dsp:cNvSpPr/>
      </dsp:nvSpPr>
      <dsp:spPr>
        <a:xfrm>
          <a:off x="260759" y="1122327"/>
          <a:ext cx="125980" cy="414118"/>
        </a:xfrm>
        <a:custGeom>
          <a:avLst/>
          <a:gdLst/>
          <a:ahLst/>
          <a:cxnLst/>
          <a:rect l="0" t="0" r="0" b="0"/>
          <a:pathLst>
            <a:path>
              <a:moveTo>
                <a:pt x="0" y="0"/>
              </a:moveTo>
              <a:lnTo>
                <a:pt x="0" y="414118"/>
              </a:lnTo>
              <a:lnTo>
                <a:pt x="125980" y="4141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78015C-C09C-47A6-AA3A-4373E287DEC1}">
      <dsp:nvSpPr>
        <dsp:cNvPr id="0" name=""/>
        <dsp:cNvSpPr/>
      </dsp:nvSpPr>
      <dsp:spPr>
        <a:xfrm>
          <a:off x="386740" y="1320478"/>
          <a:ext cx="1063683" cy="43193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de-DE" sz="1100" kern="1200">
              <a:latin typeface="+mj-lt"/>
              <a:cs typeface="Arial"/>
            </a:rPr>
            <a:t>Group JETs 1</a:t>
          </a:r>
        </a:p>
      </dsp:txBody>
      <dsp:txXfrm>
        <a:off x="399391" y="1333129"/>
        <a:ext cx="1038381" cy="406633"/>
      </dsp:txXfrm>
    </dsp:sp>
    <dsp:sp modelId="{B7FF1864-01AC-426A-9A72-1ADC7CE7FE2D}">
      <dsp:nvSpPr>
        <dsp:cNvPr id="0" name=""/>
        <dsp:cNvSpPr/>
      </dsp:nvSpPr>
      <dsp:spPr>
        <a:xfrm>
          <a:off x="260759" y="1122327"/>
          <a:ext cx="125980" cy="1044204"/>
        </a:xfrm>
        <a:custGeom>
          <a:avLst/>
          <a:gdLst/>
          <a:ahLst/>
          <a:cxnLst/>
          <a:rect l="0" t="0" r="0" b="0"/>
          <a:pathLst>
            <a:path>
              <a:moveTo>
                <a:pt x="0" y="0"/>
              </a:moveTo>
              <a:lnTo>
                <a:pt x="0" y="1044204"/>
              </a:lnTo>
              <a:lnTo>
                <a:pt x="125980" y="10442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6D29866-D208-4B4C-A95D-B8C716485797}">
      <dsp:nvSpPr>
        <dsp:cNvPr id="0" name=""/>
        <dsp:cNvSpPr/>
      </dsp:nvSpPr>
      <dsp:spPr>
        <a:xfrm>
          <a:off x="386740" y="1950564"/>
          <a:ext cx="1063683" cy="431935"/>
        </a:xfrm>
        <a:prstGeom prst="roundRect">
          <a:avLst>
            <a:gd name="adj" fmla="val 10000"/>
          </a:avLst>
        </a:prstGeom>
        <a:solidFill>
          <a:prstClr val="white">
            <a:alpha val="90000"/>
            <a:hueOff val="0"/>
            <a:satOff val="0"/>
            <a:lumOff val="0"/>
            <a:alphaOff val="0"/>
          </a:prstClr>
        </a:solidFill>
        <a:ln w="25400" cap="flat" cmpd="sng" algn="ctr">
          <a:solidFill>
            <a:srgbClr val="4F81B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de-DE" sz="1100" kern="1200">
              <a:latin typeface="+mj-lt"/>
              <a:cs typeface="Arial"/>
            </a:rPr>
            <a:t>Group JETs</a:t>
          </a:r>
          <a:r>
            <a:rPr lang="de-DE" sz="1100" kern="1200">
              <a:latin typeface="+mj-lt"/>
              <a:ea typeface="+mn-ea"/>
              <a:cs typeface="Arial"/>
            </a:rPr>
            <a:t> 2 </a:t>
          </a:r>
        </a:p>
      </dsp:txBody>
      <dsp:txXfrm>
        <a:off x="399391" y="1963215"/>
        <a:ext cx="1038381" cy="40663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B1A2C6-013C-4D91-BEE9-568365651383}" type="datetimeFigureOut">
              <a:rPr lang="de-AT" smtClean="0"/>
              <a:t>10.09.2026</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0243D7-241A-41EC-92D5-A77CE6086086}" type="slidenum">
              <a:rPr lang="de-AT" smtClean="0"/>
              <a:t>‹Nr.›</a:t>
            </a:fld>
            <a:endParaRPr lang="de-AT"/>
          </a:p>
        </p:txBody>
      </p:sp>
    </p:spTree>
    <p:extLst>
      <p:ext uri="{BB962C8B-B14F-4D97-AF65-F5344CB8AC3E}">
        <p14:creationId xmlns:p14="http://schemas.microsoft.com/office/powerpoint/2010/main" val="1650036951"/>
      </p:ext>
    </p:extLst>
  </p:cSld>
  <p:clrMap bg1="lt1" tx1="dk1" bg2="lt2" tx2="dk2" accent1="accent1" accent2="accent2" accent3="accent3" accent4="accent4" accent5="accent5" accent6="accent6" hlink="hlink" folHlink="folHlink"/>
  <p:notesStyle>
    <a:lvl1pPr marL="0" algn="l" defTabSz="1007787" rtl="0" eaLnBrk="1" latinLnBrk="0" hangingPunct="1">
      <a:defRPr sz="1323" kern="1200">
        <a:solidFill>
          <a:schemeClr val="tx1"/>
        </a:solidFill>
        <a:latin typeface="+mn-lt"/>
        <a:ea typeface="+mn-ea"/>
        <a:cs typeface="+mn-cs"/>
      </a:defRPr>
    </a:lvl1pPr>
    <a:lvl2pPr marL="503892" algn="l" defTabSz="1007787" rtl="0" eaLnBrk="1" latinLnBrk="0" hangingPunct="1">
      <a:defRPr sz="1323" kern="1200">
        <a:solidFill>
          <a:schemeClr val="tx1"/>
        </a:solidFill>
        <a:latin typeface="+mn-lt"/>
        <a:ea typeface="+mn-ea"/>
        <a:cs typeface="+mn-cs"/>
      </a:defRPr>
    </a:lvl2pPr>
    <a:lvl3pPr marL="1007787" algn="l" defTabSz="1007787" rtl="0" eaLnBrk="1" latinLnBrk="0" hangingPunct="1">
      <a:defRPr sz="1323" kern="1200">
        <a:solidFill>
          <a:schemeClr val="tx1"/>
        </a:solidFill>
        <a:latin typeface="+mn-lt"/>
        <a:ea typeface="+mn-ea"/>
        <a:cs typeface="+mn-cs"/>
      </a:defRPr>
    </a:lvl3pPr>
    <a:lvl4pPr marL="1511679" algn="l" defTabSz="1007787" rtl="0" eaLnBrk="1" latinLnBrk="0" hangingPunct="1">
      <a:defRPr sz="1323" kern="1200">
        <a:solidFill>
          <a:schemeClr val="tx1"/>
        </a:solidFill>
        <a:latin typeface="+mn-lt"/>
        <a:ea typeface="+mn-ea"/>
        <a:cs typeface="+mn-cs"/>
      </a:defRPr>
    </a:lvl4pPr>
    <a:lvl5pPr marL="2015573" algn="l" defTabSz="1007787" rtl="0" eaLnBrk="1" latinLnBrk="0" hangingPunct="1">
      <a:defRPr sz="1323" kern="1200">
        <a:solidFill>
          <a:schemeClr val="tx1"/>
        </a:solidFill>
        <a:latin typeface="+mn-lt"/>
        <a:ea typeface="+mn-ea"/>
        <a:cs typeface="+mn-cs"/>
      </a:defRPr>
    </a:lvl5pPr>
    <a:lvl6pPr marL="2519466" algn="l" defTabSz="1007787" rtl="0" eaLnBrk="1" latinLnBrk="0" hangingPunct="1">
      <a:defRPr sz="1323" kern="1200">
        <a:solidFill>
          <a:schemeClr val="tx1"/>
        </a:solidFill>
        <a:latin typeface="+mn-lt"/>
        <a:ea typeface="+mn-ea"/>
        <a:cs typeface="+mn-cs"/>
      </a:defRPr>
    </a:lvl6pPr>
    <a:lvl7pPr marL="3023358" algn="l" defTabSz="1007787" rtl="0" eaLnBrk="1" latinLnBrk="0" hangingPunct="1">
      <a:defRPr sz="1323" kern="1200">
        <a:solidFill>
          <a:schemeClr val="tx1"/>
        </a:solidFill>
        <a:latin typeface="+mn-lt"/>
        <a:ea typeface="+mn-ea"/>
        <a:cs typeface="+mn-cs"/>
      </a:defRPr>
    </a:lvl7pPr>
    <a:lvl8pPr marL="3527252" algn="l" defTabSz="1007787" rtl="0" eaLnBrk="1" latinLnBrk="0" hangingPunct="1">
      <a:defRPr sz="1323" kern="1200">
        <a:solidFill>
          <a:schemeClr val="tx1"/>
        </a:solidFill>
        <a:latin typeface="+mn-lt"/>
        <a:ea typeface="+mn-ea"/>
        <a:cs typeface="+mn-cs"/>
      </a:defRPr>
    </a:lvl8pPr>
    <a:lvl9pPr marL="4031144" algn="l" defTabSz="1007787" rtl="0" eaLnBrk="1" latinLnBrk="0" hangingPunct="1">
      <a:defRPr sz="132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5F447D-FB99-433B-9084-C10B5DCAA9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9480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A004A-92BC-28D8-A867-DAA2ACF56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6F795-1A38-668A-02DC-BD298C1260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27A89E-959C-814A-B622-CB5F629D9E13}"/>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5FD7AF87-045D-4B8E-F340-3F3DCE110F0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5F447D-FB99-433B-9084-C10B5DCAA9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8745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E6A9C65A-5B59-4776-83E0-78C538519246}" type="slidenum">
              <a:rPr lang="de-AT" smtClean="0"/>
              <a:t>30</a:t>
            </a:fld>
            <a:endParaRPr lang="de-AT"/>
          </a:p>
        </p:txBody>
      </p:sp>
    </p:spTree>
    <p:extLst>
      <p:ext uri="{BB962C8B-B14F-4D97-AF65-F5344CB8AC3E}">
        <p14:creationId xmlns:p14="http://schemas.microsoft.com/office/powerpoint/2010/main" val="1484080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5F447D-FB99-433B-9084-C10B5DCAA9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7048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a:solidFill>
                  <a:schemeClr val="tx1"/>
                </a:solidFill>
                <a:latin typeface="Arial" panose="020B0604020202020204" pitchFamily="34" charset="0"/>
                <a:cs typeface="Arial" panose="020B0604020202020204" pitchFamily="34" charset="0"/>
              </a:rPr>
              <a:t>DORA schafft einen umfassenden Rahmen für die digitale operationelle Resilienz von Finanzunternehmen (FEs) in der Europäischen Union.</a:t>
            </a:r>
          </a:p>
          <a:p>
            <a:endParaRPr lang="de-DE"/>
          </a:p>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a:solidFill>
                  <a:schemeClr val="tx1"/>
                </a:solidFill>
                <a:latin typeface="Arial" panose="020B0604020202020204" pitchFamily="34" charset="0"/>
                <a:cs typeface="Arial" panose="020B0604020202020204" pitchFamily="34" charset="0"/>
              </a:rPr>
              <a:t>Sie ist das Ergebnis von fast 20 Jahren internationaler Arbeiten, insbesondere des Basler Ausschusses, zur Steuerung von operationellen Risiken, zur Stärkung der Geschäftskontinuität, zum Management von Auslagerungen sowie zur Beherrschung von Cyberangriffen.</a:t>
            </a:r>
          </a:p>
          <a:p>
            <a:endParaRPr lang="de-DE"/>
          </a:p>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a:solidFill>
                  <a:schemeClr val="tx1"/>
                </a:solidFill>
                <a:latin typeface="Arial" panose="020B0604020202020204" pitchFamily="34" charset="0"/>
                <a:cs typeface="Arial" panose="020B0604020202020204" pitchFamily="34" charset="0"/>
              </a:rPr>
              <a:t>DORA trägt der Tatsache Rechnung, dass die Abhängigkeit von IKT-Drittdienstleistern (ICT Third-Party Providers, IKT-Dienstleister) im Finanzsektor stetig zunimmt und für die Erbringung von Finanzdienstleistungen wesentlich geworden ist.</a:t>
            </a:r>
          </a:p>
          <a:p>
            <a:endParaRPr lang="de-D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5F447D-FB99-433B-9084-C10B5DCAA9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0650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de-DE" sz="1200" b="1" i="0" kern="1200" err="1">
                <a:solidFill>
                  <a:schemeClr val="tx1"/>
                </a:solidFill>
                <a:effectLst/>
                <a:latin typeface="Georgia" pitchFamily="18" charset="0"/>
                <a:ea typeface="+mn-ea"/>
                <a:cs typeface="Arial" charset="0"/>
              </a:rPr>
              <a:t>Wer</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ist</a:t>
            </a:r>
            <a:r>
              <a:rPr lang="de-DE" sz="1200" b="1" i="0" kern="1200">
                <a:solidFill>
                  <a:schemeClr val="tx1"/>
                </a:solidFill>
                <a:effectLst/>
                <a:latin typeface="Georgia" pitchFamily="18" charset="0"/>
                <a:ea typeface="+mn-ea"/>
                <a:cs typeface="Arial" charset="0"/>
              </a:rPr>
              <a:t> für das Management von </a:t>
            </a:r>
            <a:r>
              <a:rPr lang="de-DE" sz="1200" b="1" i="0" kern="1200" err="1">
                <a:solidFill>
                  <a:schemeClr val="tx1"/>
                </a:solidFill>
                <a:effectLst/>
                <a:latin typeface="Georgia" pitchFamily="18" charset="0"/>
                <a:ea typeface="+mn-ea"/>
                <a:cs typeface="Arial" charset="0"/>
              </a:rPr>
              <a:t>Drittparteirisiken</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zuständig</a:t>
            </a:r>
            <a:r>
              <a:rPr lang="de-DE" sz="1200" b="1" i="0" kern="1200">
                <a:solidFill>
                  <a:schemeClr val="tx1"/>
                </a:solidFill>
                <a:effectLst/>
                <a:latin typeface="Georgia" pitchFamily="18" charset="0"/>
                <a:ea typeface="+mn-ea"/>
                <a:cs typeface="Arial" charset="0"/>
              </a:rPr>
              <a:t>?</a:t>
            </a:r>
            <a:endParaRPr lang="de-DE" sz="1200" b="0" i="0" kern="1200">
              <a:solidFill>
                <a:schemeClr val="tx1"/>
              </a:solidFill>
              <a:effectLst/>
              <a:latin typeface="Georgia" pitchFamily="18" charset="0"/>
              <a:ea typeface="+mn-ea"/>
              <a:cs typeface="Arial" charset="0"/>
            </a:endParaRPr>
          </a:p>
          <a:p>
            <a:pPr fontAlgn="t"/>
            <a:r>
              <a:rPr lang="de-DE" sz="1200" b="1" i="0" kern="1200" err="1">
                <a:solidFill>
                  <a:schemeClr val="tx1"/>
                </a:solidFill>
                <a:effectLst/>
                <a:latin typeface="Georgia" pitchFamily="18" charset="0"/>
                <a:ea typeface="+mn-ea"/>
                <a:cs typeface="Arial" charset="0"/>
              </a:rPr>
              <a:t>Zuständige</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Behörden</a:t>
            </a:r>
            <a:r>
              <a:rPr lang="de-DE" sz="1200" b="1" i="0" kern="1200">
                <a:solidFill>
                  <a:schemeClr val="tx1"/>
                </a:solidFill>
                <a:effectLst/>
                <a:latin typeface="Georgia" pitchFamily="18" charset="0"/>
                <a:ea typeface="+mn-ea"/>
                <a:cs typeface="Arial" charset="0"/>
              </a:rPr>
              <a:t> (Competent Authorities, CAs)</a:t>
            </a:r>
            <a:endParaRPr lang="de-DE" sz="1200" b="0" i="0" kern="1200">
              <a:solidFill>
                <a:schemeClr val="tx1"/>
              </a:solidFill>
              <a:effectLst/>
              <a:latin typeface="Georgia" pitchFamily="18" charset="0"/>
              <a:ea typeface="+mn-ea"/>
              <a:cs typeface="Arial" charset="0"/>
            </a:endParaRPr>
          </a:p>
          <a:p>
            <a:pPr fontAlgn="t"/>
            <a:r>
              <a:rPr lang="de-DE" sz="1200" b="1" i="0" kern="1200" err="1">
                <a:solidFill>
                  <a:schemeClr val="tx1"/>
                </a:solidFill>
                <a:effectLst/>
                <a:latin typeface="Georgia" pitchFamily="18" charset="0"/>
                <a:ea typeface="+mn-ea"/>
                <a:cs typeface="Arial" charset="0"/>
              </a:rPr>
              <a:t>Beaufsichtigung</a:t>
            </a:r>
            <a:r>
              <a:rPr lang="de-DE" sz="1200" b="1" i="0" kern="1200">
                <a:solidFill>
                  <a:schemeClr val="tx1"/>
                </a:solidFill>
                <a:effectLst/>
                <a:latin typeface="Georgia" pitchFamily="18" charset="0"/>
                <a:ea typeface="+mn-ea"/>
                <a:cs typeface="Arial" charset="0"/>
              </a:rPr>
              <a:t> des IKT-</a:t>
            </a:r>
            <a:r>
              <a:rPr lang="de-DE" sz="1200" b="1" i="0" kern="1200" err="1">
                <a:solidFill>
                  <a:schemeClr val="tx1"/>
                </a:solidFill>
                <a:effectLst/>
                <a:latin typeface="Georgia" pitchFamily="18" charset="0"/>
                <a:ea typeface="+mn-ea"/>
                <a:cs typeface="Arial" charset="0"/>
              </a:rPr>
              <a:t>Risikos</a:t>
            </a:r>
            <a:r>
              <a:rPr lang="de-DE" sz="1200" b="1" i="0" kern="1200">
                <a:solidFill>
                  <a:schemeClr val="tx1"/>
                </a:solidFill>
                <a:effectLst/>
                <a:latin typeface="Georgia" pitchFamily="18" charset="0"/>
                <a:ea typeface="+mn-ea"/>
                <a:cs typeface="Arial" charset="0"/>
              </a:rPr>
              <a:t> von </a:t>
            </a:r>
            <a:r>
              <a:rPr lang="de-DE" sz="1200" b="1" i="0" kern="1200" err="1">
                <a:solidFill>
                  <a:schemeClr val="tx1"/>
                </a:solidFill>
                <a:effectLst/>
                <a:latin typeface="Georgia" pitchFamily="18" charset="0"/>
                <a:ea typeface="+mn-ea"/>
                <a:cs typeface="Arial" charset="0"/>
              </a:rPr>
              <a:t>Finanzunternehmen</a:t>
            </a:r>
            <a:endParaRPr lang="de-DE" sz="1200" b="0" i="0" kern="1200">
              <a:solidFill>
                <a:schemeClr val="tx1"/>
              </a:solidFill>
              <a:effectLst/>
              <a:latin typeface="Georgia" pitchFamily="18" charset="0"/>
              <a:ea typeface="+mn-ea"/>
              <a:cs typeface="Arial" charset="0"/>
            </a:endParaRPr>
          </a:p>
          <a:p>
            <a:pPr fontAlgn="t"/>
            <a:r>
              <a:rPr lang="de-DE" sz="1200" b="1" i="0" kern="1200" err="1">
                <a:solidFill>
                  <a:schemeClr val="tx1"/>
                </a:solidFill>
                <a:effectLst/>
                <a:latin typeface="Georgia" pitchFamily="18" charset="0"/>
                <a:ea typeface="+mn-ea"/>
                <a:cs typeface="Arial" charset="0"/>
              </a:rPr>
              <a:t>Berücksichtigung</a:t>
            </a:r>
            <a:r>
              <a:rPr lang="de-DE" sz="1200" b="1" i="0" kern="1200">
                <a:solidFill>
                  <a:schemeClr val="tx1"/>
                </a:solidFill>
                <a:effectLst/>
                <a:latin typeface="Georgia" pitchFamily="18" charset="0"/>
                <a:ea typeface="+mn-ea"/>
                <a:cs typeface="Arial" charset="0"/>
              </a:rPr>
              <a:t> von </a:t>
            </a:r>
            <a:r>
              <a:rPr lang="de-DE" sz="1200" b="1" i="0" kern="1200" err="1">
                <a:solidFill>
                  <a:schemeClr val="tx1"/>
                </a:solidFill>
                <a:effectLst/>
                <a:latin typeface="Georgia" pitchFamily="18" charset="0"/>
                <a:ea typeface="+mn-ea"/>
                <a:cs typeface="Arial" charset="0"/>
              </a:rPr>
              <a:t>Maßnahmen</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gegenüber</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kritischen</a:t>
            </a:r>
            <a:r>
              <a:rPr lang="de-DE" sz="1200" b="1" i="0" kern="1200">
                <a:solidFill>
                  <a:schemeClr val="tx1"/>
                </a:solidFill>
                <a:effectLst/>
                <a:latin typeface="Georgia" pitchFamily="18" charset="0"/>
                <a:ea typeface="+mn-ea"/>
                <a:cs typeface="Arial" charset="0"/>
              </a:rPr>
              <a:t> IKT-</a:t>
            </a:r>
            <a:r>
              <a:rPr lang="de-DE" sz="1200" b="1" i="0" kern="1200" err="1">
                <a:solidFill>
                  <a:schemeClr val="tx1"/>
                </a:solidFill>
                <a:effectLst/>
                <a:latin typeface="Georgia" pitchFamily="18" charset="0"/>
                <a:ea typeface="+mn-ea"/>
                <a:cs typeface="Arial" charset="0"/>
              </a:rPr>
              <a:t>Drittdienstleistern</a:t>
            </a:r>
            <a:r>
              <a:rPr lang="de-DE" sz="1200" b="1" i="0" kern="1200">
                <a:solidFill>
                  <a:schemeClr val="tx1"/>
                </a:solidFill>
                <a:effectLst/>
                <a:latin typeface="Georgia" pitchFamily="18" charset="0"/>
                <a:ea typeface="+mn-ea"/>
                <a:cs typeface="Arial" charset="0"/>
              </a:rPr>
              <a:t> (CTPPs) </a:t>
            </a:r>
            <a:r>
              <a:rPr lang="de-DE" sz="1200" b="1" i="0" kern="1200" err="1">
                <a:solidFill>
                  <a:schemeClr val="tx1"/>
                </a:solidFill>
                <a:effectLst/>
                <a:latin typeface="Georgia" pitchFamily="18" charset="0"/>
                <a:ea typeface="+mn-ea"/>
                <a:cs typeface="Arial" charset="0"/>
              </a:rPr>
              <a:t>bei</a:t>
            </a:r>
            <a:r>
              <a:rPr lang="de-DE" sz="1200" b="1" i="0" kern="1200">
                <a:solidFill>
                  <a:schemeClr val="tx1"/>
                </a:solidFill>
                <a:effectLst/>
                <a:latin typeface="Georgia" pitchFamily="18" charset="0"/>
                <a:ea typeface="+mn-ea"/>
                <a:cs typeface="Arial" charset="0"/>
              </a:rPr>
              <a:t> der </a:t>
            </a:r>
            <a:r>
              <a:rPr lang="de-DE" sz="1200" b="1" i="0" kern="1200" err="1">
                <a:solidFill>
                  <a:schemeClr val="tx1"/>
                </a:solidFill>
                <a:effectLst/>
                <a:latin typeface="Georgia" pitchFamily="18" charset="0"/>
                <a:ea typeface="+mn-ea"/>
                <a:cs typeface="Arial" charset="0"/>
              </a:rPr>
              <a:t>Beaufsichtigung</a:t>
            </a:r>
            <a:r>
              <a:rPr lang="de-DE" sz="1200" b="1" i="0" kern="1200">
                <a:solidFill>
                  <a:schemeClr val="tx1"/>
                </a:solidFill>
                <a:effectLst/>
                <a:latin typeface="Georgia" pitchFamily="18" charset="0"/>
                <a:ea typeface="+mn-ea"/>
                <a:cs typeface="Arial" charset="0"/>
              </a:rPr>
              <a:t> der </a:t>
            </a:r>
            <a:r>
              <a:rPr lang="de-DE" sz="1200" b="1" i="0" kern="1200" err="1">
                <a:solidFill>
                  <a:schemeClr val="tx1"/>
                </a:solidFill>
                <a:effectLst/>
                <a:latin typeface="Georgia" pitchFamily="18" charset="0"/>
                <a:ea typeface="+mn-ea"/>
                <a:cs typeface="Arial" charset="0"/>
              </a:rPr>
              <a:t>Finanzunternehmen</a:t>
            </a:r>
            <a:r>
              <a:rPr lang="de-DE" sz="1200" b="1" i="0" kern="1200">
                <a:solidFill>
                  <a:schemeClr val="tx1"/>
                </a:solidFill>
                <a:effectLst/>
                <a:latin typeface="Georgia" pitchFamily="18" charset="0"/>
                <a:ea typeface="+mn-ea"/>
                <a:cs typeface="Arial" charset="0"/>
              </a:rPr>
              <a:t>, die </a:t>
            </a:r>
            <a:r>
              <a:rPr lang="de-DE" sz="1200" b="1" i="0" kern="1200" err="1">
                <a:solidFill>
                  <a:schemeClr val="tx1"/>
                </a:solidFill>
                <a:effectLst/>
                <a:latin typeface="Georgia" pitchFamily="18" charset="0"/>
                <a:ea typeface="+mn-ea"/>
                <a:cs typeface="Arial" charset="0"/>
              </a:rPr>
              <a:t>deren</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Dienste</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nutzen</a:t>
            </a:r>
            <a:endParaRPr lang="de-DE" sz="1200" b="0" i="0" kern="1200">
              <a:solidFill>
                <a:schemeClr val="tx1"/>
              </a:solidFill>
              <a:effectLst/>
              <a:latin typeface="Georgia" pitchFamily="18" charset="0"/>
              <a:ea typeface="+mn-ea"/>
              <a:cs typeface="Arial" charset="0"/>
            </a:endParaRPr>
          </a:p>
          <a:p>
            <a:pPr fontAlgn="t"/>
            <a:r>
              <a:rPr lang="de-DE" sz="1200" b="0" i="0" kern="1200" err="1">
                <a:solidFill>
                  <a:schemeClr val="tx1"/>
                </a:solidFill>
                <a:effectLst/>
                <a:latin typeface="Georgia" pitchFamily="18" charset="0"/>
                <a:ea typeface="+mn-ea"/>
                <a:cs typeface="Arial" charset="0"/>
              </a:rPr>
              <a:t>Im</a:t>
            </a:r>
            <a:r>
              <a:rPr lang="de-DE" sz="1200" b="0" i="0" kern="1200">
                <a:solidFill>
                  <a:schemeClr val="tx1"/>
                </a:solidFill>
                <a:effectLst/>
                <a:latin typeface="Georgia" pitchFamily="18" charset="0"/>
                <a:ea typeface="+mn-ea"/>
                <a:cs typeface="Arial" charset="0"/>
              </a:rPr>
              <a:t> Zentrum:</a:t>
            </a:r>
          </a:p>
          <a:p>
            <a:pPr fontAlgn="t"/>
            <a:r>
              <a:rPr lang="de-DE" sz="1200" b="1" i="0" kern="1200" err="1">
                <a:solidFill>
                  <a:schemeClr val="tx1"/>
                </a:solidFill>
                <a:effectLst/>
                <a:latin typeface="Georgia" pitchFamily="18" charset="0"/>
                <a:ea typeface="+mn-ea"/>
                <a:cs typeface="Arial" charset="0"/>
              </a:rPr>
              <a:t>Finanzunternehmen</a:t>
            </a:r>
            <a:r>
              <a:rPr lang="de-DE" sz="1200" b="1" i="0" kern="1200">
                <a:solidFill>
                  <a:schemeClr val="tx1"/>
                </a:solidFill>
                <a:effectLst/>
                <a:latin typeface="Georgia" pitchFamily="18" charset="0"/>
                <a:ea typeface="+mn-ea"/>
                <a:cs typeface="Arial" charset="0"/>
              </a:rPr>
              <a:t> (FEs)</a:t>
            </a:r>
            <a:br>
              <a:rPr lang="de-DE" sz="1200" b="0" i="0" kern="1200">
                <a:solidFill>
                  <a:schemeClr val="tx1"/>
                </a:solidFill>
                <a:effectLst/>
                <a:latin typeface="Georgia" pitchFamily="18" charset="0"/>
                <a:ea typeface="+mn-ea"/>
                <a:cs typeface="Arial" charset="0"/>
              </a:rPr>
            </a:br>
            <a:r>
              <a:rPr lang="de-DE" sz="1200" b="0" i="1" kern="1200">
                <a:solidFill>
                  <a:schemeClr val="tx1"/>
                </a:solidFill>
                <a:effectLst/>
                <a:latin typeface="Georgia" pitchFamily="18" charset="0"/>
                <a:ea typeface="+mn-ea"/>
                <a:cs typeface="Arial" charset="0"/>
              </a:rPr>
              <a:t>(</a:t>
            </a:r>
            <a:r>
              <a:rPr lang="de-DE" sz="1200" b="0" i="1" kern="1200" err="1">
                <a:solidFill>
                  <a:schemeClr val="tx1"/>
                </a:solidFill>
                <a:effectLst/>
                <a:latin typeface="Georgia" pitchFamily="18" charset="0"/>
                <a:ea typeface="+mn-ea"/>
                <a:cs typeface="Arial" charset="0"/>
              </a:rPr>
              <a:t>steuern</a:t>
            </a:r>
            <a:r>
              <a:rPr lang="de-DE" sz="1200" b="0" i="1" kern="1200">
                <a:solidFill>
                  <a:schemeClr val="tx1"/>
                </a:solidFill>
                <a:effectLst/>
                <a:latin typeface="Georgia" pitchFamily="18" charset="0"/>
                <a:ea typeface="+mn-ea"/>
                <a:cs typeface="Arial" charset="0"/>
              </a:rPr>
              <a:t> </a:t>
            </a:r>
            <a:r>
              <a:rPr lang="de-DE" sz="1200" b="0" i="1" kern="1200" err="1">
                <a:solidFill>
                  <a:schemeClr val="tx1"/>
                </a:solidFill>
                <a:effectLst/>
                <a:latin typeface="Georgia" pitchFamily="18" charset="0"/>
                <a:ea typeface="+mn-ea"/>
                <a:cs typeface="Arial" charset="0"/>
              </a:rPr>
              <a:t>ihr</a:t>
            </a:r>
            <a:r>
              <a:rPr lang="de-DE" sz="1200" b="0" i="1" kern="1200">
                <a:solidFill>
                  <a:schemeClr val="tx1"/>
                </a:solidFill>
                <a:effectLst/>
                <a:latin typeface="Georgia" pitchFamily="18" charset="0"/>
                <a:ea typeface="+mn-ea"/>
                <a:cs typeface="Arial" charset="0"/>
              </a:rPr>
              <a:t> IKT-Risiko)</a:t>
            </a:r>
            <a:endParaRPr lang="de-DE" sz="1200" b="0" i="0" kern="1200">
              <a:solidFill>
                <a:schemeClr val="tx1"/>
              </a:solidFill>
              <a:effectLst/>
              <a:latin typeface="Georgia" pitchFamily="18" charset="0"/>
              <a:ea typeface="+mn-ea"/>
              <a:cs typeface="Arial" charset="0"/>
            </a:endParaRPr>
          </a:p>
          <a:p>
            <a:pPr fontAlgn="t"/>
            <a:r>
              <a:rPr lang="de-DE" sz="1200" b="1" i="0" kern="1200">
                <a:solidFill>
                  <a:schemeClr val="tx1"/>
                </a:solidFill>
                <a:effectLst/>
                <a:latin typeface="Georgia" pitchFamily="18" charset="0"/>
                <a:ea typeface="+mn-ea"/>
                <a:cs typeface="Arial" charset="0"/>
              </a:rPr>
              <a:t>Interne IKT</a:t>
            </a:r>
            <a:endParaRPr lang="de-DE" sz="1200" b="0" i="0" kern="1200">
              <a:solidFill>
                <a:schemeClr val="tx1"/>
              </a:solidFill>
              <a:effectLst/>
              <a:latin typeface="Georgia" pitchFamily="18" charset="0"/>
              <a:ea typeface="+mn-ea"/>
              <a:cs typeface="Arial" charset="0"/>
            </a:endParaRPr>
          </a:p>
          <a:p>
            <a:pPr fontAlgn="t"/>
            <a:r>
              <a:rPr lang="de-DE" sz="1200" b="1" i="0" kern="1200">
                <a:solidFill>
                  <a:schemeClr val="tx1"/>
                </a:solidFill>
                <a:effectLst/>
                <a:latin typeface="Georgia" pitchFamily="18" charset="0"/>
                <a:ea typeface="+mn-ea"/>
                <a:cs typeface="Arial" charset="0"/>
              </a:rPr>
              <a:t>IKT-</a:t>
            </a:r>
            <a:r>
              <a:rPr lang="de-DE" sz="1200" b="1" i="0" kern="1200" err="1">
                <a:solidFill>
                  <a:schemeClr val="tx1"/>
                </a:solidFill>
                <a:effectLst/>
                <a:latin typeface="Georgia" pitchFamily="18" charset="0"/>
                <a:ea typeface="+mn-ea"/>
                <a:cs typeface="Arial" charset="0"/>
              </a:rPr>
              <a:t>Drittdienstleister</a:t>
            </a:r>
            <a:r>
              <a:rPr lang="de-DE" sz="1200" b="0" i="0" kern="1200">
                <a:solidFill>
                  <a:schemeClr val="tx1"/>
                </a:solidFill>
                <a:effectLst/>
                <a:latin typeface="Georgia" pitchFamily="18" charset="0"/>
                <a:ea typeface="+mn-ea"/>
                <a:cs typeface="Arial" charset="0"/>
              </a:rPr>
              <a:t> </a:t>
            </a:r>
          </a:p>
          <a:p>
            <a:pPr lvl="1" fontAlgn="t"/>
            <a:r>
              <a:rPr lang="de-DE" sz="1200" b="1" i="0" kern="1200">
                <a:solidFill>
                  <a:schemeClr val="tx1"/>
                </a:solidFill>
                <a:effectLst/>
                <a:latin typeface="Georgia" pitchFamily="18" charset="0"/>
                <a:ea typeface="+mn-ea"/>
                <a:cs typeface="Arial" charset="0"/>
              </a:rPr>
              <a:t>Nicht-</a:t>
            </a:r>
            <a:r>
              <a:rPr lang="de-DE" sz="1200" b="1" i="0" kern="1200" err="1">
                <a:solidFill>
                  <a:schemeClr val="tx1"/>
                </a:solidFill>
                <a:effectLst/>
                <a:latin typeface="Georgia" pitchFamily="18" charset="0"/>
                <a:ea typeface="+mn-ea"/>
                <a:cs typeface="Arial" charset="0"/>
              </a:rPr>
              <a:t>kritische</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Anbieter</a:t>
            </a:r>
            <a:endParaRPr lang="de-DE" sz="1200" b="0" i="0" kern="1200">
              <a:solidFill>
                <a:schemeClr val="tx1"/>
              </a:solidFill>
              <a:effectLst/>
              <a:latin typeface="Georgia" pitchFamily="18" charset="0"/>
              <a:ea typeface="+mn-ea"/>
              <a:cs typeface="Arial" charset="0"/>
            </a:endParaRPr>
          </a:p>
          <a:p>
            <a:pPr lvl="1" fontAlgn="t"/>
            <a:r>
              <a:rPr lang="de-DE" sz="1200" b="1" i="0" kern="1200" err="1">
                <a:solidFill>
                  <a:schemeClr val="tx1"/>
                </a:solidFill>
                <a:effectLst/>
                <a:latin typeface="Georgia" pitchFamily="18" charset="0"/>
                <a:ea typeface="+mn-ea"/>
                <a:cs typeface="Arial" charset="0"/>
              </a:rPr>
              <a:t>Kritische</a:t>
            </a:r>
            <a:r>
              <a:rPr lang="de-DE" sz="1200" b="1" i="0" kern="1200">
                <a:solidFill>
                  <a:schemeClr val="tx1"/>
                </a:solidFill>
                <a:effectLst/>
                <a:latin typeface="Georgia" pitchFamily="18" charset="0"/>
                <a:ea typeface="+mn-ea"/>
                <a:cs typeface="Arial" charset="0"/>
              </a:rPr>
              <a:t> IKT-</a:t>
            </a:r>
            <a:r>
              <a:rPr lang="de-DE" sz="1200" b="1" i="0" kern="1200" err="1">
                <a:solidFill>
                  <a:schemeClr val="tx1"/>
                </a:solidFill>
                <a:effectLst/>
                <a:latin typeface="Georgia" pitchFamily="18" charset="0"/>
                <a:ea typeface="+mn-ea"/>
                <a:cs typeface="Arial" charset="0"/>
              </a:rPr>
              <a:t>Drittdienstleister</a:t>
            </a:r>
            <a:r>
              <a:rPr lang="de-DE" sz="1200" b="1" i="0" kern="1200">
                <a:solidFill>
                  <a:schemeClr val="tx1"/>
                </a:solidFill>
                <a:effectLst/>
                <a:latin typeface="Georgia" pitchFamily="18" charset="0"/>
                <a:ea typeface="+mn-ea"/>
                <a:cs typeface="Arial" charset="0"/>
              </a:rPr>
              <a:t> (CTPPs)</a:t>
            </a:r>
            <a:endParaRPr lang="de-DE" sz="1200" b="0" i="0" kern="1200">
              <a:solidFill>
                <a:schemeClr val="tx1"/>
              </a:solidFill>
              <a:effectLst/>
              <a:latin typeface="Georgia" pitchFamily="18" charset="0"/>
              <a:ea typeface="+mn-ea"/>
              <a:cs typeface="Arial" charset="0"/>
            </a:endParaRPr>
          </a:p>
          <a:p>
            <a:pPr fontAlgn="t"/>
            <a:r>
              <a:rPr lang="de-DE" sz="1200" b="0" i="0" kern="1200" err="1">
                <a:solidFill>
                  <a:schemeClr val="tx1"/>
                </a:solidFill>
                <a:effectLst/>
                <a:latin typeface="Georgia" pitchFamily="18" charset="0"/>
                <a:ea typeface="+mn-ea"/>
                <a:cs typeface="Arial" charset="0"/>
              </a:rPr>
              <a:t>Rechts</a:t>
            </a:r>
            <a:r>
              <a:rPr lang="de-DE" sz="1200" b="0" i="0" kern="1200">
                <a:solidFill>
                  <a:schemeClr val="tx1"/>
                </a:solidFill>
                <a:effectLst/>
                <a:latin typeface="Georgia" pitchFamily="18" charset="0"/>
                <a:ea typeface="+mn-ea"/>
                <a:cs typeface="Arial" charset="0"/>
              </a:rPr>
              <a:t>:</a:t>
            </a:r>
          </a:p>
          <a:p>
            <a:pPr fontAlgn="t"/>
            <a:r>
              <a:rPr lang="de-DE" sz="1200" b="1" i="0" kern="1200" err="1">
                <a:solidFill>
                  <a:schemeClr val="tx1"/>
                </a:solidFill>
                <a:effectLst/>
                <a:latin typeface="Georgia" pitchFamily="18" charset="0"/>
                <a:ea typeface="+mn-ea"/>
                <a:cs typeface="Arial" charset="0"/>
              </a:rPr>
              <a:t>Europäische</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Aufsichtsbehörden</a:t>
            </a:r>
            <a:r>
              <a:rPr lang="de-DE" sz="1200" b="1" i="0" kern="1200">
                <a:solidFill>
                  <a:schemeClr val="tx1"/>
                </a:solidFill>
                <a:effectLst/>
                <a:latin typeface="Georgia" pitchFamily="18" charset="0"/>
                <a:ea typeface="+mn-ea"/>
                <a:cs typeface="Arial" charset="0"/>
              </a:rPr>
              <a:t> (ESAs)</a:t>
            </a:r>
            <a:br>
              <a:rPr lang="de-DE" sz="1200" b="0" i="0" kern="1200">
                <a:solidFill>
                  <a:schemeClr val="tx1"/>
                </a:solidFill>
                <a:effectLst/>
                <a:latin typeface="Georgia" pitchFamily="18" charset="0"/>
                <a:ea typeface="+mn-ea"/>
                <a:cs typeface="Arial" charset="0"/>
              </a:rPr>
            </a:br>
            <a:r>
              <a:rPr lang="de-DE" sz="1200" b="0" i="0" kern="1200">
                <a:solidFill>
                  <a:schemeClr val="tx1"/>
                </a:solidFill>
                <a:effectLst/>
                <a:latin typeface="Georgia" pitchFamily="18" charset="0"/>
                <a:ea typeface="+mn-ea"/>
                <a:cs typeface="Arial" charset="0"/>
              </a:rPr>
              <a:t>(EBA, EIOPA, ESMA)</a:t>
            </a:r>
          </a:p>
          <a:p>
            <a:pPr fontAlgn="t"/>
            <a:r>
              <a:rPr lang="de-DE" sz="1200" b="1" i="0" kern="1200" err="1">
                <a:solidFill>
                  <a:schemeClr val="tx1"/>
                </a:solidFill>
                <a:effectLst/>
                <a:latin typeface="Georgia" pitchFamily="18" charset="0"/>
                <a:ea typeface="+mn-ea"/>
                <a:cs typeface="Arial" charset="0"/>
              </a:rPr>
              <a:t>Aufsicht</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über</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kritische</a:t>
            </a:r>
            <a:r>
              <a:rPr lang="de-DE" sz="1200" b="1" i="0" kern="1200">
                <a:solidFill>
                  <a:schemeClr val="tx1"/>
                </a:solidFill>
                <a:effectLst/>
                <a:latin typeface="Georgia" pitchFamily="18" charset="0"/>
                <a:ea typeface="+mn-ea"/>
                <a:cs typeface="Arial" charset="0"/>
              </a:rPr>
              <a:t> IKT-</a:t>
            </a:r>
            <a:r>
              <a:rPr lang="de-DE" sz="1200" b="1" i="0" kern="1200" err="1">
                <a:solidFill>
                  <a:schemeClr val="tx1"/>
                </a:solidFill>
                <a:effectLst/>
                <a:latin typeface="Georgia" pitchFamily="18" charset="0"/>
                <a:ea typeface="+mn-ea"/>
                <a:cs typeface="Arial" charset="0"/>
              </a:rPr>
              <a:t>Drittdienstleister</a:t>
            </a:r>
            <a:r>
              <a:rPr lang="de-DE" sz="1200" b="1" i="0" kern="1200">
                <a:solidFill>
                  <a:schemeClr val="tx1"/>
                </a:solidFill>
                <a:effectLst/>
                <a:latin typeface="Georgia" pitchFamily="18" charset="0"/>
                <a:ea typeface="+mn-ea"/>
                <a:cs typeface="Arial" charset="0"/>
              </a:rPr>
              <a:t> (CTPPs)</a:t>
            </a:r>
            <a:endParaRPr lang="de-DE" sz="1200" b="0" i="0" kern="1200">
              <a:solidFill>
                <a:schemeClr val="tx1"/>
              </a:solidFill>
              <a:effectLst/>
              <a:latin typeface="Georgia" pitchFamily="18" charset="0"/>
              <a:ea typeface="+mn-ea"/>
              <a:cs typeface="Arial" charset="0"/>
            </a:endParaRPr>
          </a:p>
          <a:p>
            <a:pPr fontAlgn="t"/>
            <a:r>
              <a:rPr lang="de-DE" sz="1200" b="0" i="0" kern="1200">
                <a:solidFill>
                  <a:schemeClr val="tx1"/>
                </a:solidFill>
                <a:effectLst/>
                <a:latin typeface="Georgia" pitchFamily="18" charset="0"/>
                <a:ea typeface="+mn-ea"/>
                <a:cs typeface="Arial" charset="0"/>
              </a:rPr>
              <a:t>Für </a:t>
            </a:r>
            <a:r>
              <a:rPr lang="de-DE" sz="1200" b="0" i="0" kern="1200" err="1">
                <a:solidFill>
                  <a:schemeClr val="tx1"/>
                </a:solidFill>
                <a:effectLst/>
                <a:latin typeface="Georgia" pitchFamily="18" charset="0"/>
                <a:ea typeface="+mn-ea"/>
                <a:cs typeface="Arial" charset="0"/>
              </a:rPr>
              <a:t>eine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deutschsprachige</a:t>
            </a:r>
            <a:r>
              <a:rPr lang="de-DE" sz="1200" b="0" i="0" kern="1200">
                <a:solidFill>
                  <a:schemeClr val="tx1"/>
                </a:solidFill>
                <a:effectLst/>
                <a:latin typeface="Georgia" pitchFamily="18" charset="0"/>
                <a:ea typeface="+mn-ea"/>
                <a:cs typeface="Arial" charset="0"/>
              </a:rPr>
              <a:t> FMA-</a:t>
            </a:r>
            <a:r>
              <a:rPr lang="de-DE" sz="1200" b="0" i="0" kern="1200" err="1">
                <a:solidFill>
                  <a:schemeClr val="tx1"/>
                </a:solidFill>
                <a:effectLst/>
                <a:latin typeface="Georgia" pitchFamily="18" charset="0"/>
                <a:ea typeface="+mn-ea"/>
                <a:cs typeface="Arial" charset="0"/>
              </a:rPr>
              <a:t>Präsentation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würde</a:t>
            </a:r>
            <a:r>
              <a:rPr lang="de-DE" sz="1200" b="0" i="0" kern="1200">
                <a:solidFill>
                  <a:schemeClr val="tx1"/>
                </a:solidFill>
                <a:effectLst/>
                <a:latin typeface="Georgia" pitchFamily="18" charset="0"/>
                <a:ea typeface="+mn-ea"/>
                <a:cs typeface="Arial" charset="0"/>
              </a:rPr>
              <a:t> ich </a:t>
            </a:r>
            <a:r>
              <a:rPr lang="de-DE" sz="1200" b="0" i="0" kern="1200" err="1">
                <a:solidFill>
                  <a:schemeClr val="tx1"/>
                </a:solidFill>
                <a:effectLst/>
                <a:latin typeface="Georgia" pitchFamily="18" charset="0"/>
                <a:ea typeface="+mn-ea"/>
                <a:cs typeface="Arial" charset="0"/>
              </a:rPr>
              <a:t>insbesondere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folgende</a:t>
            </a:r>
            <a:r>
              <a:rPr lang="de-DE" sz="1200" b="0" i="0" kern="1200">
                <a:solidFill>
                  <a:schemeClr val="tx1"/>
                </a:solidFill>
                <a:effectLst/>
                <a:latin typeface="Georgia" pitchFamily="18" charset="0"/>
                <a:ea typeface="+mn-ea"/>
                <a:cs typeface="Arial" charset="0"/>
              </a:rPr>
              <a:t> DORA-</a:t>
            </a:r>
            <a:r>
              <a:rPr lang="de-DE" sz="1200" b="0" i="0" kern="1200" err="1">
                <a:solidFill>
                  <a:schemeClr val="tx1"/>
                </a:solidFill>
                <a:effectLst/>
                <a:latin typeface="Georgia" pitchFamily="18" charset="0"/>
                <a:ea typeface="+mn-ea"/>
                <a:cs typeface="Arial" charset="0"/>
              </a:rPr>
              <a:t>Begriffe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konsequent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verwenden</a:t>
            </a:r>
            <a:r>
              <a:rPr lang="de-DE" sz="1200" b="0" i="0" kern="1200">
                <a:solidFill>
                  <a:schemeClr val="tx1"/>
                </a:solidFill>
                <a:effectLst/>
                <a:latin typeface="Georgia" pitchFamily="18" charset="0"/>
                <a:ea typeface="+mn-ea"/>
                <a:cs typeface="Arial" charset="0"/>
              </a:rPr>
              <a:t>:</a:t>
            </a:r>
          </a:p>
          <a:p>
            <a:pPr fontAlgn="t"/>
            <a:r>
              <a:rPr lang="de-DE" sz="1200" b="0" i="1" kern="1200">
                <a:solidFill>
                  <a:schemeClr val="tx1"/>
                </a:solidFill>
                <a:effectLst/>
                <a:latin typeface="Georgia" pitchFamily="18" charset="0"/>
                <a:ea typeface="+mn-ea"/>
                <a:cs typeface="Arial" charset="0"/>
              </a:rPr>
              <a:t>Financial Entities (FEs)</a:t>
            </a:r>
            <a:r>
              <a:rPr lang="de-DE" sz="1200" b="0" i="0" kern="1200">
                <a:solidFill>
                  <a:schemeClr val="tx1"/>
                </a:solidFill>
                <a:effectLst/>
                <a:latin typeface="Georgia" pitchFamily="18" charset="0"/>
                <a:ea typeface="+mn-ea"/>
                <a:cs typeface="Arial" charset="0"/>
              </a:rPr>
              <a:t> → </a:t>
            </a:r>
            <a:r>
              <a:rPr lang="de-DE" sz="1200" b="1" i="0" kern="1200" err="1">
                <a:solidFill>
                  <a:schemeClr val="tx1"/>
                </a:solidFill>
                <a:effectLst/>
                <a:latin typeface="Georgia" pitchFamily="18" charset="0"/>
                <a:ea typeface="+mn-ea"/>
                <a:cs typeface="Arial" charset="0"/>
              </a:rPr>
              <a:t>Finanzunternehmen</a:t>
            </a:r>
            <a:endParaRPr lang="de-DE" sz="1200" b="0" i="0" kern="1200">
              <a:solidFill>
                <a:schemeClr val="tx1"/>
              </a:solidFill>
              <a:effectLst/>
              <a:latin typeface="Georgia" pitchFamily="18" charset="0"/>
              <a:ea typeface="+mn-ea"/>
              <a:cs typeface="Arial" charset="0"/>
            </a:endParaRPr>
          </a:p>
          <a:p>
            <a:pPr fontAlgn="t"/>
            <a:r>
              <a:rPr lang="de-DE" sz="1200" b="0" i="1" kern="1200">
                <a:solidFill>
                  <a:schemeClr val="tx1"/>
                </a:solidFill>
                <a:effectLst/>
                <a:latin typeface="Georgia" pitchFamily="18" charset="0"/>
                <a:ea typeface="+mn-ea"/>
                <a:cs typeface="Arial" charset="0"/>
              </a:rPr>
              <a:t>ICT risk</a:t>
            </a:r>
            <a:r>
              <a:rPr lang="de-DE" sz="1200" b="0" i="0" kern="1200">
                <a:solidFill>
                  <a:schemeClr val="tx1"/>
                </a:solidFill>
                <a:effectLst/>
                <a:latin typeface="Georgia" pitchFamily="18" charset="0"/>
                <a:ea typeface="+mn-ea"/>
                <a:cs typeface="Arial" charset="0"/>
              </a:rPr>
              <a:t> → </a:t>
            </a:r>
            <a:r>
              <a:rPr lang="de-DE" sz="1200" b="1" i="0" kern="1200">
                <a:solidFill>
                  <a:schemeClr val="tx1"/>
                </a:solidFill>
                <a:effectLst/>
                <a:latin typeface="Georgia" pitchFamily="18" charset="0"/>
                <a:ea typeface="+mn-ea"/>
                <a:cs typeface="Arial" charset="0"/>
              </a:rPr>
              <a:t>IKT-Risiko</a:t>
            </a:r>
            <a:endParaRPr lang="de-DE" sz="1200" b="0" i="0" kern="1200">
              <a:solidFill>
                <a:schemeClr val="tx1"/>
              </a:solidFill>
              <a:effectLst/>
              <a:latin typeface="Georgia" pitchFamily="18" charset="0"/>
              <a:ea typeface="+mn-ea"/>
              <a:cs typeface="Arial" charset="0"/>
            </a:endParaRPr>
          </a:p>
          <a:p>
            <a:pPr fontAlgn="t"/>
            <a:r>
              <a:rPr lang="de-DE" sz="1200" b="0" i="1" kern="1200">
                <a:solidFill>
                  <a:schemeClr val="tx1"/>
                </a:solidFill>
                <a:effectLst/>
                <a:latin typeface="Georgia" pitchFamily="18" charset="0"/>
                <a:ea typeface="+mn-ea"/>
                <a:cs typeface="Arial" charset="0"/>
              </a:rPr>
              <a:t>ICT third-party providers</a:t>
            </a:r>
            <a:r>
              <a:rPr lang="de-DE" sz="1200" b="0" i="0" kern="1200">
                <a:solidFill>
                  <a:schemeClr val="tx1"/>
                </a:solidFill>
                <a:effectLst/>
                <a:latin typeface="Georgia" pitchFamily="18" charset="0"/>
                <a:ea typeface="+mn-ea"/>
                <a:cs typeface="Arial" charset="0"/>
              </a:rPr>
              <a:t> → </a:t>
            </a:r>
            <a:r>
              <a:rPr lang="de-DE" sz="1200" b="1" i="0" kern="1200">
                <a:solidFill>
                  <a:schemeClr val="tx1"/>
                </a:solidFill>
                <a:effectLst/>
                <a:latin typeface="Georgia" pitchFamily="18" charset="0"/>
                <a:ea typeface="+mn-ea"/>
                <a:cs typeface="Arial" charset="0"/>
              </a:rPr>
              <a:t>IKT-</a:t>
            </a:r>
            <a:r>
              <a:rPr lang="de-DE" sz="1200" b="1" i="0" kern="1200" err="1">
                <a:solidFill>
                  <a:schemeClr val="tx1"/>
                </a:solidFill>
                <a:effectLst/>
                <a:latin typeface="Georgia" pitchFamily="18" charset="0"/>
                <a:ea typeface="+mn-ea"/>
                <a:cs typeface="Arial" charset="0"/>
              </a:rPr>
              <a:t>Drittdienstleister</a:t>
            </a:r>
            <a:endParaRPr lang="de-DE" sz="1200" b="0" i="0" kern="1200">
              <a:solidFill>
                <a:schemeClr val="tx1"/>
              </a:solidFill>
              <a:effectLst/>
              <a:latin typeface="Georgia" pitchFamily="18" charset="0"/>
              <a:ea typeface="+mn-ea"/>
              <a:cs typeface="Arial" charset="0"/>
            </a:endParaRPr>
          </a:p>
          <a:p>
            <a:pPr fontAlgn="t"/>
            <a:r>
              <a:rPr lang="de-DE" sz="1200" b="0" i="1" kern="1200">
                <a:solidFill>
                  <a:schemeClr val="tx1"/>
                </a:solidFill>
                <a:effectLst/>
                <a:latin typeface="Georgia" pitchFamily="18" charset="0"/>
                <a:ea typeface="+mn-ea"/>
                <a:cs typeface="Arial" charset="0"/>
              </a:rPr>
              <a:t>Critical Third-Party Providers (CTPPs)</a:t>
            </a:r>
            <a:r>
              <a:rPr lang="de-DE" sz="1200" b="0" i="0" kern="1200">
                <a:solidFill>
                  <a:schemeClr val="tx1"/>
                </a:solidFill>
                <a:effectLst/>
                <a:latin typeface="Georgia" pitchFamily="18" charset="0"/>
                <a:ea typeface="+mn-ea"/>
                <a:cs typeface="Arial" charset="0"/>
              </a:rPr>
              <a:t> → </a:t>
            </a:r>
            <a:r>
              <a:rPr lang="de-DE" sz="1200" b="1" i="0" kern="1200" err="1">
                <a:solidFill>
                  <a:schemeClr val="tx1"/>
                </a:solidFill>
                <a:effectLst/>
                <a:latin typeface="Georgia" pitchFamily="18" charset="0"/>
                <a:ea typeface="+mn-ea"/>
                <a:cs typeface="Arial" charset="0"/>
              </a:rPr>
              <a:t>kritische</a:t>
            </a:r>
            <a:r>
              <a:rPr lang="de-DE" sz="1200" b="1" i="0" kern="1200">
                <a:solidFill>
                  <a:schemeClr val="tx1"/>
                </a:solidFill>
                <a:effectLst/>
                <a:latin typeface="Georgia" pitchFamily="18" charset="0"/>
                <a:ea typeface="+mn-ea"/>
                <a:cs typeface="Arial" charset="0"/>
              </a:rPr>
              <a:t> IKT-</a:t>
            </a:r>
            <a:r>
              <a:rPr lang="de-DE" sz="1200" b="1" i="0" kern="1200" err="1">
                <a:solidFill>
                  <a:schemeClr val="tx1"/>
                </a:solidFill>
                <a:effectLst/>
                <a:latin typeface="Georgia" pitchFamily="18" charset="0"/>
                <a:ea typeface="+mn-ea"/>
                <a:cs typeface="Arial" charset="0"/>
              </a:rPr>
              <a:t>Drittdienstleister</a:t>
            </a:r>
            <a:r>
              <a:rPr lang="de-DE" sz="1200" b="1" i="0" kern="1200">
                <a:solidFill>
                  <a:schemeClr val="tx1"/>
                </a:solidFill>
                <a:effectLst/>
                <a:latin typeface="Georgia" pitchFamily="18" charset="0"/>
                <a:ea typeface="+mn-ea"/>
                <a:cs typeface="Arial" charset="0"/>
              </a:rPr>
              <a:t> (CTPPs)</a:t>
            </a:r>
            <a:endParaRPr lang="de-DE" sz="1200" b="0" i="0" kern="1200">
              <a:solidFill>
                <a:schemeClr val="tx1"/>
              </a:solidFill>
              <a:effectLst/>
              <a:latin typeface="Georgia" pitchFamily="18" charset="0"/>
              <a:ea typeface="+mn-ea"/>
              <a:cs typeface="Arial" charset="0"/>
            </a:endParaRPr>
          </a:p>
          <a:p>
            <a:pPr fontAlgn="t"/>
            <a:r>
              <a:rPr lang="de-DE" sz="1200" b="0" i="1" kern="1200">
                <a:solidFill>
                  <a:schemeClr val="tx1"/>
                </a:solidFill>
                <a:effectLst/>
                <a:latin typeface="Georgia" pitchFamily="18" charset="0"/>
                <a:ea typeface="+mn-ea"/>
                <a:cs typeface="Arial" charset="0"/>
              </a:rPr>
              <a:t>Oversight</a:t>
            </a:r>
            <a:r>
              <a:rPr lang="de-DE" sz="1200" b="0" i="0" kern="1200">
                <a:solidFill>
                  <a:schemeClr val="tx1"/>
                </a:solidFill>
                <a:effectLst/>
                <a:latin typeface="Georgia" pitchFamily="18" charset="0"/>
                <a:ea typeface="+mn-ea"/>
                <a:cs typeface="Arial" charset="0"/>
              </a:rPr>
              <a:t> → </a:t>
            </a:r>
            <a:r>
              <a:rPr lang="de-DE" sz="1200" b="1" i="0" kern="1200" err="1">
                <a:solidFill>
                  <a:schemeClr val="tx1"/>
                </a:solidFill>
                <a:effectLst/>
                <a:latin typeface="Georgia" pitchFamily="18" charset="0"/>
                <a:ea typeface="+mn-ea"/>
                <a:cs typeface="Arial" charset="0"/>
              </a:rPr>
              <a:t>Aufsicht</a:t>
            </a:r>
            <a:endParaRPr lang="de-DE" sz="1200" b="0" i="0" kern="1200">
              <a:solidFill>
                <a:schemeClr val="tx1"/>
              </a:solidFill>
              <a:effectLst/>
              <a:latin typeface="Georgia" pitchFamily="18" charset="0"/>
              <a:ea typeface="+mn-ea"/>
              <a:cs typeface="Arial" charset="0"/>
            </a:endParaRPr>
          </a:p>
          <a:p>
            <a:pPr fontAlgn="t"/>
            <a:r>
              <a:rPr lang="de-DE" sz="1200" b="0" i="1" kern="1200">
                <a:solidFill>
                  <a:schemeClr val="tx1"/>
                </a:solidFill>
                <a:effectLst/>
                <a:latin typeface="Georgia" pitchFamily="18" charset="0"/>
                <a:ea typeface="+mn-ea"/>
                <a:cs typeface="Arial" charset="0"/>
              </a:rPr>
              <a:t>Supervision</a:t>
            </a:r>
            <a:r>
              <a:rPr lang="de-DE" sz="1200" b="0" i="0" kern="1200">
                <a:solidFill>
                  <a:schemeClr val="tx1"/>
                </a:solidFill>
                <a:effectLst/>
                <a:latin typeface="Georgia" pitchFamily="18" charset="0"/>
                <a:ea typeface="+mn-ea"/>
                <a:cs typeface="Arial" charset="0"/>
              </a:rPr>
              <a:t> → </a:t>
            </a:r>
            <a:r>
              <a:rPr lang="de-DE" sz="1200" b="1" i="0" kern="1200" err="1">
                <a:solidFill>
                  <a:schemeClr val="tx1"/>
                </a:solidFill>
                <a:effectLst/>
                <a:latin typeface="Georgia" pitchFamily="18" charset="0"/>
                <a:ea typeface="+mn-ea"/>
                <a:cs typeface="Arial" charset="0"/>
              </a:rPr>
              <a:t>Beaufsichtigung</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durch</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zuständige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Behörden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über</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Finanzunternehmen</a:t>
            </a:r>
            <a:r>
              <a:rPr lang="de-DE" sz="1200" b="0" i="0" kern="1200">
                <a:solidFill>
                  <a:schemeClr val="tx1"/>
                </a:solidFill>
                <a:effectLst/>
                <a:latin typeface="Georgia" pitchFamily="18" charset="0"/>
                <a:ea typeface="+mn-ea"/>
                <a:cs typeface="Arial" charset="0"/>
              </a:rPr>
              <a:t>)</a:t>
            </a:r>
          </a:p>
          <a:p>
            <a:pPr fontAlgn="t"/>
            <a:r>
              <a:rPr lang="de-DE" sz="1200" b="0" i="1" kern="1200">
                <a:solidFill>
                  <a:schemeClr val="tx1"/>
                </a:solidFill>
                <a:effectLst/>
                <a:latin typeface="Georgia" pitchFamily="18" charset="0"/>
                <a:ea typeface="+mn-ea"/>
                <a:cs typeface="Arial" charset="0"/>
              </a:rPr>
              <a:t>Competent Authorities (CAs)</a:t>
            </a:r>
            <a:r>
              <a:rPr lang="de-DE" sz="1200" b="0" i="0" kern="1200">
                <a:solidFill>
                  <a:schemeClr val="tx1"/>
                </a:solidFill>
                <a:effectLst/>
                <a:latin typeface="Georgia" pitchFamily="18" charset="0"/>
                <a:ea typeface="+mn-ea"/>
                <a:cs typeface="Arial" charset="0"/>
              </a:rPr>
              <a:t> → </a:t>
            </a:r>
            <a:r>
              <a:rPr lang="de-DE" sz="1200" b="1" i="0" kern="1200" err="1">
                <a:solidFill>
                  <a:schemeClr val="tx1"/>
                </a:solidFill>
                <a:effectLst/>
                <a:latin typeface="Georgia" pitchFamily="18" charset="0"/>
                <a:ea typeface="+mn-ea"/>
                <a:cs typeface="Arial" charset="0"/>
              </a:rPr>
              <a:t>zuständige</a:t>
            </a:r>
            <a:r>
              <a:rPr lang="de-DE" sz="1200" b="1" i="0" kern="1200">
                <a:solidFill>
                  <a:schemeClr val="tx1"/>
                </a:solidFill>
                <a:effectLst/>
                <a:latin typeface="Georgia" pitchFamily="18" charset="0"/>
                <a:ea typeface="+mn-ea"/>
                <a:cs typeface="Arial" charset="0"/>
              </a:rPr>
              <a:t> </a:t>
            </a:r>
            <a:r>
              <a:rPr lang="de-DE" sz="1200" b="1" i="0" kern="1200" err="1">
                <a:solidFill>
                  <a:schemeClr val="tx1"/>
                </a:solidFill>
                <a:effectLst/>
                <a:latin typeface="Georgia" pitchFamily="18" charset="0"/>
                <a:ea typeface="+mn-ea"/>
                <a:cs typeface="Arial" charset="0"/>
              </a:rPr>
              <a:t>Behörden</a:t>
            </a:r>
            <a:r>
              <a:rPr lang="de-DE" sz="1200" b="0" i="0" kern="1200">
                <a:solidFill>
                  <a:schemeClr val="tx1"/>
                </a:solidFill>
                <a:effectLst/>
                <a:latin typeface="Georgia" pitchFamily="18" charset="0"/>
                <a:ea typeface="+mn-ea"/>
                <a:cs typeface="Arial" charset="0"/>
              </a:rPr>
              <a:t>.</a:t>
            </a:r>
          </a:p>
          <a:p>
            <a:endParaRPr lang="de-D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5F447D-FB99-433B-9084-C10B5DCAA9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07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de-DE" sz="1200" kern="1200" noProof="0">
                <a:solidFill>
                  <a:schemeClr val="tx1"/>
                </a:solidFill>
                <a:latin typeface="Georgia" pitchFamily="18" charset="0"/>
                <a:ea typeface="+mn-ea"/>
                <a:cs typeface="Arial" charset="0"/>
              </a:rPr>
              <a:t>Der eigentliche Mehrwert der Aufsicht liegt nicht in der Kontrolle um ihrer selbst willen, sondern in der </a:t>
            </a:r>
            <a:r>
              <a:rPr lang="de-DE" sz="1200" b="1" kern="1200" noProof="0">
                <a:solidFill>
                  <a:schemeClr val="tx1"/>
                </a:solidFill>
                <a:latin typeface="Georgia" pitchFamily="18" charset="0"/>
                <a:ea typeface="+mn-ea"/>
                <a:cs typeface="Arial" charset="0"/>
              </a:rPr>
              <a:t>Stärkung des Vertrauens im gesamten Ökosystem</a:t>
            </a:r>
            <a:r>
              <a:rPr lang="de-DE" sz="1200" kern="1200" noProof="0">
                <a:solidFill>
                  <a:schemeClr val="tx1"/>
                </a:solidFill>
                <a:latin typeface="Georgia" pitchFamily="18" charset="0"/>
                <a:ea typeface="+mn-ea"/>
                <a:cs typeface="Arial" charset="0"/>
              </a:rPr>
              <a:t>.</a:t>
            </a:r>
          </a:p>
          <a:p>
            <a:pPr marL="285750" indent="-285750">
              <a:buFont typeface="Arial" panose="020B0604020202020204" pitchFamily="34" charset="0"/>
              <a:buChar char="•"/>
            </a:pPr>
            <a:r>
              <a:rPr lang="de-DE" sz="1200" kern="1200" noProof="0">
                <a:solidFill>
                  <a:schemeClr val="tx1"/>
                </a:solidFill>
                <a:latin typeface="Georgia" pitchFamily="18" charset="0"/>
                <a:ea typeface="+mn-ea"/>
                <a:cs typeface="Arial" charset="0"/>
              </a:rPr>
              <a:t>Durch ihre Überwachungstätigkeit können die Behörden die bestehende </a:t>
            </a:r>
            <a:r>
              <a:rPr lang="de-DE" sz="1200" b="1" kern="1200" noProof="0">
                <a:solidFill>
                  <a:schemeClr val="tx1"/>
                </a:solidFill>
                <a:latin typeface="Georgia" pitchFamily="18" charset="0"/>
                <a:ea typeface="+mn-ea"/>
                <a:cs typeface="Arial" charset="0"/>
              </a:rPr>
              <a:t>Vertrauens- bzw. Absicherungslücke zwischen IKT-Anbietern und Finanzunternehmen </a:t>
            </a:r>
            <a:r>
              <a:rPr lang="de-DE" sz="1200" kern="1200" noProof="0">
                <a:solidFill>
                  <a:schemeClr val="tx1"/>
                </a:solidFill>
                <a:latin typeface="Georgia" pitchFamily="18" charset="0"/>
                <a:ea typeface="+mn-ea"/>
                <a:cs typeface="Arial" charset="0"/>
              </a:rPr>
              <a:t>schließen, indem sie eine </a:t>
            </a:r>
            <a:r>
              <a:rPr lang="de-DE" sz="1200" b="1" kern="1200" noProof="0">
                <a:solidFill>
                  <a:schemeClr val="tx1"/>
                </a:solidFill>
                <a:latin typeface="Georgia" pitchFamily="18" charset="0"/>
                <a:ea typeface="+mn-ea"/>
                <a:cs typeface="Arial" charset="0"/>
              </a:rPr>
              <a:t>unabhängige und strukturierte Bewertung</a:t>
            </a:r>
            <a:r>
              <a:rPr lang="de-DE" sz="1200" kern="1200" noProof="0">
                <a:solidFill>
                  <a:schemeClr val="tx1"/>
                </a:solidFill>
                <a:latin typeface="Georgia" pitchFamily="18" charset="0"/>
                <a:ea typeface="+mn-ea"/>
                <a:cs typeface="Arial" charset="0"/>
              </a:rPr>
              <a:t> bereitstellen, die der Sektor aus eigener Kraft nicht erlangen kann.</a:t>
            </a:r>
          </a:p>
          <a:p>
            <a:pPr marL="285750" indent="-285750">
              <a:buFont typeface="Arial" panose="020B0604020202020204" pitchFamily="34" charset="0"/>
              <a:buChar char="•"/>
            </a:pPr>
            <a:r>
              <a:rPr lang="de-DE" sz="1200" kern="1200" noProof="0">
                <a:solidFill>
                  <a:schemeClr val="tx1"/>
                </a:solidFill>
                <a:latin typeface="Georgia" pitchFamily="18" charset="0"/>
                <a:ea typeface="+mn-ea"/>
                <a:cs typeface="Arial" charset="0"/>
              </a:rPr>
              <a:t>Die Überwachung hat das Potenzial, das </a:t>
            </a:r>
            <a:r>
              <a:rPr lang="de-DE" sz="1200" b="1" kern="1200" noProof="0">
                <a:solidFill>
                  <a:schemeClr val="tx1"/>
                </a:solidFill>
                <a:latin typeface="Georgia" pitchFamily="18" charset="0"/>
                <a:ea typeface="+mn-ea"/>
                <a:cs typeface="Arial" charset="0"/>
              </a:rPr>
              <a:t>Vertrauen im gesamten Ökosystem </a:t>
            </a:r>
            <a:r>
              <a:rPr lang="de-DE" sz="1200" kern="1200" noProof="0">
                <a:solidFill>
                  <a:schemeClr val="tx1"/>
                </a:solidFill>
                <a:latin typeface="Georgia" pitchFamily="18" charset="0"/>
                <a:ea typeface="+mn-ea"/>
                <a:cs typeface="Arial" charset="0"/>
              </a:rPr>
              <a:t>und Widerstandsfähigkeit des Finanzsektors zu erhöhen:</a:t>
            </a:r>
          </a:p>
          <a:p>
            <a:pPr marL="742950" lvl="1" indent="-285750">
              <a:buFont typeface="Arial" panose="020B0604020202020204" pitchFamily="34" charset="0"/>
              <a:buChar char="•"/>
            </a:pPr>
            <a:r>
              <a:rPr lang="de-DE" sz="1200" kern="1200" noProof="0">
                <a:solidFill>
                  <a:schemeClr val="tx1"/>
                </a:solidFill>
                <a:latin typeface="Georgia" pitchFamily="18" charset="0"/>
                <a:ea typeface="+mn-ea"/>
                <a:cs typeface="Arial" charset="0"/>
              </a:rPr>
              <a:t>Finanzunternehmen erhalten eine </a:t>
            </a:r>
            <a:r>
              <a:rPr lang="de-DE" sz="1200" b="1" kern="1200" noProof="0">
                <a:solidFill>
                  <a:schemeClr val="tx1"/>
                </a:solidFill>
                <a:latin typeface="Georgia" pitchFamily="18" charset="0"/>
                <a:ea typeface="+mn-ea"/>
                <a:cs typeface="Arial" charset="0"/>
              </a:rPr>
              <a:t>stärkere Absicherung hinsichtlich Risiken</a:t>
            </a:r>
            <a:r>
              <a:rPr lang="de-DE" sz="1200" kern="1200" noProof="0">
                <a:solidFill>
                  <a:schemeClr val="tx1"/>
                </a:solidFill>
                <a:latin typeface="Georgia" pitchFamily="18" charset="0"/>
                <a:ea typeface="+mn-ea"/>
                <a:cs typeface="Arial" charset="0"/>
              </a:rPr>
              <a:t>, die sie allein weder vollständig bewerten noch beeinflussen können</a:t>
            </a:r>
            <a:r>
              <a:rPr lang="de-DE" sz="1200" kern="1200">
                <a:solidFill>
                  <a:schemeClr val="tx1"/>
                </a:solidFill>
                <a:latin typeface="Georgia" pitchFamily="18" charset="0"/>
                <a:ea typeface="+mn-ea"/>
                <a:cs typeface="Arial" charset="0"/>
              </a:rPr>
              <a:t>.</a:t>
            </a:r>
          </a:p>
          <a:p>
            <a:pPr marL="742950" lvl="1" indent="-285750">
              <a:buFont typeface="Arial" panose="020B0604020202020204" pitchFamily="34" charset="0"/>
              <a:buChar char="•"/>
            </a:pPr>
            <a:r>
              <a:rPr lang="de-DE" sz="1200" kern="1200" noProof="0">
                <a:solidFill>
                  <a:schemeClr val="tx1"/>
                </a:solidFill>
                <a:latin typeface="Georgia" pitchFamily="18" charset="0"/>
                <a:ea typeface="+mn-ea"/>
                <a:cs typeface="Arial" charset="0"/>
              </a:rPr>
              <a:t>Behörden gewinnen einen klareren </a:t>
            </a:r>
            <a:r>
              <a:rPr lang="de-DE" sz="1200" b="1" kern="1200" noProof="0">
                <a:solidFill>
                  <a:schemeClr val="tx1"/>
                </a:solidFill>
                <a:latin typeface="Georgia" pitchFamily="18" charset="0"/>
                <a:ea typeface="+mn-ea"/>
                <a:cs typeface="Arial" charset="0"/>
              </a:rPr>
              <a:t>sektorübergreifenden Überblick über Konzentrationsrisiken </a:t>
            </a:r>
            <a:r>
              <a:rPr lang="de-DE" sz="1200" kern="1200" noProof="0">
                <a:solidFill>
                  <a:schemeClr val="tx1"/>
                </a:solidFill>
                <a:latin typeface="Georgia" pitchFamily="18" charset="0"/>
                <a:ea typeface="+mn-ea"/>
                <a:cs typeface="Arial" charset="0"/>
              </a:rPr>
              <a:t>und systemische Verwundbarkeiten.</a:t>
            </a:r>
          </a:p>
          <a:p>
            <a:pPr marL="742950" lvl="1" indent="-285750">
              <a:buFont typeface="Arial" panose="020B0604020202020204" pitchFamily="34" charset="0"/>
              <a:buChar char="•"/>
            </a:pPr>
            <a:r>
              <a:rPr lang="de-DE" sz="1200" kern="1200" noProof="0">
                <a:solidFill>
                  <a:schemeClr val="tx1"/>
                </a:solidFill>
                <a:latin typeface="Georgia" pitchFamily="18" charset="0"/>
                <a:ea typeface="+mn-ea"/>
                <a:cs typeface="Arial" charset="0"/>
              </a:rPr>
              <a:t>Kritische IKT-Anbieter profitieren von einem </a:t>
            </a:r>
            <a:r>
              <a:rPr lang="de-DE" sz="1200" b="1" kern="1200" noProof="0">
                <a:solidFill>
                  <a:schemeClr val="tx1"/>
                </a:solidFill>
                <a:latin typeface="Georgia" pitchFamily="18" charset="0"/>
                <a:ea typeface="+mn-ea"/>
                <a:cs typeface="Arial" charset="0"/>
              </a:rPr>
              <a:t>kohärenteren Rahmen für die Zusammenarbeit</a:t>
            </a:r>
            <a:r>
              <a:rPr lang="de-DE" sz="1200" kern="1200" noProof="0">
                <a:solidFill>
                  <a:schemeClr val="tx1"/>
                </a:solidFill>
                <a:latin typeface="Georgia" pitchFamily="18" charset="0"/>
                <a:ea typeface="+mn-ea"/>
                <a:cs typeface="Arial" charset="0"/>
              </a:rPr>
              <a:t> und von einer besseren Grundlage, ihre Resilienz nachzuweisen. Gleichzeitig schützen sie ihre Reputation und ihre Marktposition.</a:t>
            </a:r>
          </a:p>
          <a:p>
            <a:pPr marL="285750" indent="-285750">
              <a:buFont typeface="Arial" panose="020B0604020202020204" pitchFamily="34" charset="0"/>
              <a:buChar char="•"/>
            </a:pPr>
            <a:r>
              <a:rPr lang="de-DE" sz="1200" kern="1200" noProof="0">
                <a:solidFill>
                  <a:schemeClr val="tx1"/>
                </a:solidFill>
                <a:latin typeface="Georgia" pitchFamily="18" charset="0"/>
                <a:ea typeface="+mn-ea"/>
                <a:cs typeface="Arial" charset="0"/>
              </a:rPr>
              <a:t>Die Überwachung trägt dazu bei, eine strukturelle Abhängigkeit in eine besser organisierte </a:t>
            </a:r>
            <a:r>
              <a:rPr lang="de-DE" sz="1200" b="1" kern="1200" noProof="0">
                <a:solidFill>
                  <a:schemeClr val="tx1"/>
                </a:solidFill>
                <a:latin typeface="Georgia" pitchFamily="18" charset="0"/>
                <a:ea typeface="+mn-ea"/>
                <a:cs typeface="Arial" charset="0"/>
              </a:rPr>
              <a:t>Vertrauensbeziehung zu überführen</a:t>
            </a:r>
            <a:r>
              <a:rPr lang="de-DE" sz="1200" kern="1200" noProof="0">
                <a:solidFill>
                  <a:schemeClr val="tx1"/>
                </a:solidFill>
                <a:latin typeface="Georgia" pitchFamily="18" charset="0"/>
                <a:ea typeface="+mn-ea"/>
                <a:cs typeface="Arial" charset="0"/>
              </a:rPr>
              <a:t>. </a:t>
            </a:r>
          </a:p>
          <a:p>
            <a:endParaRPr lang="de-D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5F447D-FB99-433B-9084-C10B5DCAA9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8458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2D10F-6AC3-F94D-48C2-CE005358D0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FD4ABA-5D72-B38A-DCB4-2CD0987AB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F8D440-D4AB-6BFD-E1BE-A9169D816E7B}"/>
              </a:ext>
            </a:extLst>
          </p:cNvPr>
          <p:cNvSpPr>
            <a:spLocks noGrp="1"/>
          </p:cNvSpPr>
          <p:nvPr>
            <p:ph type="body" idx="1"/>
          </p:nvPr>
        </p:nvSpPr>
        <p:spPr/>
        <p:txBody>
          <a:bodyPr/>
          <a:lstStyle/>
          <a:p>
            <a:endParaRPr lang="de-DE"/>
          </a:p>
        </p:txBody>
      </p:sp>
      <p:sp>
        <p:nvSpPr>
          <p:cNvPr id="4" name="Slide Number Placeholder 3">
            <a:extLst>
              <a:ext uri="{FF2B5EF4-FFF2-40B4-BE49-F238E27FC236}">
                <a16:creationId xmlns:a16="http://schemas.microsoft.com/office/drawing/2014/main" id="{AF3CDE7E-2944-C8A8-A365-DB955EBAA79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5F447D-FB99-433B-9084-C10B5DCAA9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6045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kern="1200">
                <a:solidFill>
                  <a:schemeClr val="tx1"/>
                </a:solidFill>
                <a:latin typeface="Georgia" pitchFamily="18" charset="0"/>
                <a:ea typeface="+mn-ea"/>
                <a:cs typeface="Arial" panose="020B0604020202020204" pitchFamily="34" charset="0"/>
              </a:rPr>
              <a:t>Joint Committee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Bestehendes</a:t>
            </a:r>
            <a:r>
              <a:rPr lang="de-DE" sz="1200" b="0" i="0" kern="1200">
                <a:solidFill>
                  <a:schemeClr val="tx1"/>
                </a:solidFill>
                <a:effectLst/>
                <a:latin typeface="Georgia" pitchFamily="18" charset="0"/>
                <a:ea typeface="+mn-ea"/>
                <a:cs typeface="Arial" charset="0"/>
              </a:rPr>
              <a:t> Forum für die </a:t>
            </a:r>
            <a:r>
              <a:rPr lang="de-DE" sz="1200" b="0" i="0" kern="1200" err="1">
                <a:solidFill>
                  <a:schemeClr val="tx1"/>
                </a:solidFill>
                <a:effectLst/>
                <a:latin typeface="Georgia" pitchFamily="18" charset="0"/>
                <a:ea typeface="+mn-ea"/>
                <a:cs typeface="Arial" charset="0"/>
              </a:rPr>
              <a:t>Koordinierung</a:t>
            </a:r>
            <a:r>
              <a:rPr lang="de-DE" sz="1200" b="0" i="0" kern="1200">
                <a:solidFill>
                  <a:schemeClr val="tx1"/>
                </a:solidFill>
                <a:effectLst/>
                <a:latin typeface="Georgia" pitchFamily="18" charset="0"/>
                <a:ea typeface="+mn-ea"/>
                <a:cs typeface="Arial" charset="0"/>
              </a:rPr>
              <a:t> der </a:t>
            </a:r>
            <a:r>
              <a:rPr lang="de-DE" sz="1200" b="0" i="0" kern="1200" err="1">
                <a:solidFill>
                  <a:schemeClr val="tx1"/>
                </a:solidFill>
                <a:effectLst/>
                <a:latin typeface="Georgia" pitchFamily="18" charset="0"/>
                <a:ea typeface="+mn-ea"/>
                <a:cs typeface="Arial" charset="0"/>
              </a:rPr>
              <a:t>drei</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Europäischen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Aufsichtsbehörden</a:t>
            </a:r>
            <a:r>
              <a:rPr lang="de-DE" sz="1200" b="0" i="0" kern="1200">
                <a:solidFill>
                  <a:schemeClr val="tx1"/>
                </a:solidFill>
                <a:effectLst/>
                <a:latin typeface="Georgia" pitchFamily="18" charset="0"/>
                <a:ea typeface="+mn-ea"/>
                <a:cs typeface="Arial" charset="0"/>
              </a:rPr>
              <a:t> (ESAs)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Bestätigt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Entscheidungen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zu</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kritischen</a:t>
            </a:r>
            <a:r>
              <a:rPr lang="de-DE" sz="1200" b="0" i="0" kern="1200">
                <a:solidFill>
                  <a:schemeClr val="tx1"/>
                </a:solidFill>
                <a:effectLst/>
                <a:latin typeface="Georgia" pitchFamily="18" charset="0"/>
                <a:ea typeface="+mn-ea"/>
                <a:cs typeface="Arial" charset="0"/>
              </a:rPr>
              <a:t> IKT-</a:t>
            </a:r>
            <a:r>
              <a:rPr lang="de-DE" sz="1200" b="0" i="0" kern="1200" err="1">
                <a:solidFill>
                  <a:schemeClr val="tx1"/>
                </a:solidFill>
                <a:effectLst/>
                <a:latin typeface="Georgia" pitchFamily="18" charset="0"/>
                <a:ea typeface="+mn-ea"/>
                <a:cs typeface="Arial" charset="0"/>
              </a:rPr>
              <a:t>Drittdienstleistern</a:t>
            </a:r>
            <a:r>
              <a:rPr lang="de-DE" sz="1200" b="0" i="0" kern="1200">
                <a:solidFill>
                  <a:schemeClr val="tx1"/>
                </a:solidFill>
                <a:effectLst/>
                <a:latin typeface="Georgia" pitchFamily="18" charset="0"/>
                <a:ea typeface="+mn-ea"/>
                <a:cs typeface="Arial" charset="0"/>
              </a:rPr>
              <a:t> (CTPPs), </a:t>
            </a:r>
            <a:r>
              <a:rPr lang="de-DE" sz="1200" b="0" i="0" kern="1200" err="1">
                <a:solidFill>
                  <a:schemeClr val="tx1"/>
                </a:solidFill>
                <a:effectLst/>
                <a:latin typeface="Georgia" pitchFamily="18" charset="0"/>
                <a:ea typeface="+mn-ea"/>
                <a:cs typeface="Arial" charset="0"/>
              </a:rPr>
              <a:t>insbesondere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hinsichtlich</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Benennung</a:t>
            </a:r>
            <a:r>
              <a:rPr lang="de-DE" sz="1200" b="0" i="0" kern="1200">
                <a:solidFill>
                  <a:schemeClr val="tx1"/>
                </a:solidFill>
                <a:effectLst/>
                <a:latin typeface="Georgia" pitchFamily="18" charset="0"/>
                <a:ea typeface="+mn-ea"/>
                <a:cs typeface="Arial" charset="0"/>
              </a:rPr>
              <a:t> und </a:t>
            </a:r>
            <a:r>
              <a:rPr lang="de-DE" sz="1200" b="0" i="0" kern="1200" err="1">
                <a:solidFill>
                  <a:schemeClr val="tx1"/>
                </a:solidFill>
                <a:effectLst/>
                <a:latin typeface="Georgia" pitchFamily="18" charset="0"/>
                <a:ea typeface="+mn-ea"/>
                <a:cs typeface="Arial" charset="0"/>
              </a:rPr>
              <a:t>Sanktionen</a:t>
            </a:r>
            <a:r>
              <a:rPr lang="de-DE" sz="1200" b="0" i="0" kern="1200">
                <a:solidFill>
                  <a:schemeClr val="tx1"/>
                </a:solidFill>
                <a:effectLst/>
                <a:latin typeface="Georgia" pitchFamily="18" charset="0"/>
                <a:ea typeface="+mn-ea"/>
                <a:cs typeface="Arial" charset="0"/>
              </a:rPr>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Berichtet</a:t>
            </a:r>
            <a:r>
              <a:rPr lang="de-DE" sz="1200" b="0" i="0" kern="1200">
                <a:solidFill>
                  <a:schemeClr val="tx1"/>
                </a:solidFill>
                <a:effectLst/>
                <a:latin typeface="Georgia" pitchFamily="18" charset="0"/>
                <a:ea typeface="+mn-ea"/>
                <a:cs typeface="Arial" charset="0"/>
              </a:rPr>
              <a:t> den </a:t>
            </a:r>
            <a:r>
              <a:rPr lang="de-DE" sz="1200" b="0" i="0" kern="1200" err="1">
                <a:solidFill>
                  <a:schemeClr val="tx1"/>
                </a:solidFill>
                <a:effectLst/>
                <a:latin typeface="Georgia" pitchFamily="18" charset="0"/>
                <a:ea typeface="+mn-ea"/>
                <a:cs typeface="Arial" charset="0"/>
              </a:rPr>
              <a:t>Mitgesetzgebern</a:t>
            </a:r>
            <a:r>
              <a:rPr lang="de-DE" sz="1200" b="0" i="0" kern="1200">
                <a:solidFill>
                  <a:schemeClr val="tx1"/>
                </a:solidFill>
                <a:effectLst/>
                <a:latin typeface="Georgia" pitchFamily="18" charset="0"/>
                <a:ea typeface="+mn-ea"/>
                <a:cs typeface="Arial" charset="0"/>
              </a:rPr>
              <a:t> der EU </a:t>
            </a:r>
            <a:r>
              <a:rPr lang="de-DE" sz="1200" b="0" i="0" kern="1200" err="1">
                <a:solidFill>
                  <a:schemeClr val="tx1"/>
                </a:solidFill>
                <a:effectLst/>
                <a:latin typeface="Georgia" pitchFamily="18" charset="0"/>
                <a:ea typeface="+mn-ea"/>
                <a:cs typeface="Arial" charset="0"/>
              </a:rPr>
              <a:t>über</a:t>
            </a:r>
            <a:r>
              <a:rPr lang="de-DE" sz="1200" b="0" i="0" kern="1200">
                <a:solidFill>
                  <a:schemeClr val="tx1"/>
                </a:solidFill>
                <a:effectLst/>
                <a:latin typeface="Georgia" pitchFamily="18" charset="0"/>
                <a:ea typeface="+mn-ea"/>
                <a:cs typeface="Arial" charset="0"/>
              </a:rPr>
              <a:t> die </a:t>
            </a:r>
            <a:r>
              <a:rPr lang="de-DE" sz="1200" b="0" i="0" kern="1200" err="1">
                <a:solidFill>
                  <a:schemeClr val="tx1"/>
                </a:solidFill>
                <a:effectLst/>
                <a:latin typeface="Georgia" pitchFamily="18" charset="0"/>
                <a:ea typeface="+mn-ea"/>
                <a:cs typeface="Arial" charset="0"/>
              </a:rPr>
              <a:t>Aufsichtstätigkeiten</a:t>
            </a:r>
            <a:r>
              <a:rPr lang="de-DE" sz="1200" b="0" i="0" kern="1200">
                <a:solidFill>
                  <a:schemeClr val="tx1"/>
                </a:solidFill>
                <a:effectLst/>
                <a:latin typeface="Georgia" pitchFamily="18" charset="0"/>
                <a:ea typeface="+mn-ea"/>
                <a:cs typeface="Arial" charset="0"/>
              </a:rPr>
              <a:t> der ESAs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de-DE" sz="1200" b="0" i="0" kern="1200">
              <a:solidFill>
                <a:schemeClr val="tx1"/>
              </a:solidFill>
              <a:effectLst/>
              <a:latin typeface="Georgia" pitchFamily="18"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de-DE" sz="1200" b="0" i="0" kern="1200">
              <a:solidFill>
                <a:schemeClr val="tx1"/>
              </a:solidFill>
              <a:effectLst/>
              <a:latin typeface="Georgia" pitchFamily="18"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kern="1200">
                <a:solidFill>
                  <a:schemeClr val="tx1"/>
                </a:solidFill>
                <a:latin typeface="Georgia" pitchFamily="18" charset="0"/>
                <a:ea typeface="+mn-ea"/>
                <a:cs typeface="Arial" panose="020B0604020202020204" pitchFamily="34" charset="0"/>
              </a:rPr>
              <a:t>Oversight Forum</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Unterausschuss</a:t>
            </a:r>
            <a:r>
              <a:rPr lang="de-DE" sz="1200" b="0" i="0" kern="1200">
                <a:solidFill>
                  <a:schemeClr val="tx1"/>
                </a:solidFill>
                <a:effectLst/>
                <a:latin typeface="Georgia" pitchFamily="18" charset="0"/>
                <a:ea typeface="+mn-ea"/>
                <a:cs typeface="Arial" charset="0"/>
              </a:rPr>
              <a:t> des </a:t>
            </a:r>
            <a:r>
              <a:rPr lang="de-DE" sz="1200" b="0" i="0" kern="1200" err="1">
                <a:solidFill>
                  <a:schemeClr val="tx1"/>
                </a:solidFill>
                <a:effectLst/>
                <a:latin typeface="Georgia" pitchFamily="18" charset="0"/>
                <a:ea typeface="+mn-ea"/>
                <a:cs typeface="Arial" charset="0"/>
              </a:rPr>
              <a:t>Gemeinsamen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Ausschusses</a:t>
            </a:r>
            <a:r>
              <a:rPr lang="de-DE" sz="1200" b="0" i="0" kern="1200">
                <a:solidFill>
                  <a:schemeClr val="tx1"/>
                </a:solidFill>
                <a:effectLst/>
                <a:latin typeface="Georgia" pitchFamily="18" charset="0"/>
                <a:ea typeface="+mn-ea"/>
                <a:cs typeface="Arial" charset="0"/>
              </a:rPr>
              <a:t> (Joint Committee) für die DORA-</a:t>
            </a:r>
            <a:r>
              <a:rPr lang="de-DE" sz="1200" b="0" i="0" kern="1200" err="1">
                <a:solidFill>
                  <a:schemeClr val="tx1"/>
                </a:solidFill>
                <a:effectLst/>
                <a:latin typeface="Georgia" pitchFamily="18" charset="0"/>
                <a:ea typeface="+mn-ea"/>
                <a:cs typeface="Arial" charset="0"/>
              </a:rPr>
              <a:t>Aufsicht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Bereitet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gemeinsame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Entscheidungen</a:t>
            </a:r>
            <a:r>
              <a:rPr lang="de-DE" sz="1200" b="0" i="0" kern="1200">
                <a:solidFill>
                  <a:schemeClr val="tx1"/>
                </a:solidFill>
                <a:effectLst/>
                <a:latin typeface="Georgia" pitchFamily="18" charset="0"/>
                <a:ea typeface="+mn-ea"/>
                <a:cs typeface="Arial" charset="0"/>
              </a:rPr>
              <a:t> für die </a:t>
            </a:r>
            <a:r>
              <a:rPr lang="de-DE" sz="1200" b="0" i="0" kern="1200" err="1">
                <a:solidFill>
                  <a:schemeClr val="tx1"/>
                </a:solidFill>
                <a:effectLst/>
                <a:latin typeface="Georgia" pitchFamily="18" charset="0"/>
                <a:ea typeface="+mn-ea"/>
                <a:cs typeface="Arial" charset="0"/>
              </a:rPr>
              <a:t>drei</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federführenden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Aufseher</a:t>
            </a:r>
            <a:r>
              <a:rPr lang="de-DE" sz="1200" b="0" i="0" kern="1200">
                <a:solidFill>
                  <a:schemeClr val="tx1"/>
                </a:solidFill>
                <a:effectLst/>
                <a:latin typeface="Georgia" pitchFamily="18" charset="0"/>
                <a:ea typeface="+mn-ea"/>
                <a:cs typeface="Arial" charset="0"/>
              </a:rPr>
              <a:t> (Lead Overseers) </a:t>
            </a:r>
            <a:r>
              <a:rPr lang="de-DE" sz="1200" b="0" i="0" kern="1200" err="1">
                <a:solidFill>
                  <a:schemeClr val="tx1"/>
                </a:solidFill>
                <a:effectLst/>
                <a:latin typeface="Georgia" pitchFamily="18" charset="0"/>
                <a:ea typeface="+mn-ea"/>
                <a:cs typeface="Arial" charset="0"/>
              </a:rPr>
              <a:t>vor</a:t>
            </a:r>
            <a:r>
              <a:rPr lang="de-DE" sz="1200" b="0" i="0" kern="1200">
                <a:solidFill>
                  <a:schemeClr val="tx1"/>
                </a:solidFill>
                <a:effectLst/>
                <a:latin typeface="Georgia" pitchFamily="18" charset="0"/>
                <a:ea typeface="+mn-ea"/>
                <a:cs typeface="Arial" charset="0"/>
              </a:rPr>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Empfiehlt</a:t>
            </a:r>
            <a:r>
              <a:rPr lang="de-DE" sz="1200" b="0" i="0" kern="1200">
                <a:solidFill>
                  <a:schemeClr val="tx1"/>
                </a:solidFill>
                <a:effectLst/>
                <a:latin typeface="Georgia" pitchFamily="18" charset="0"/>
                <a:ea typeface="+mn-ea"/>
                <a:cs typeface="Arial" charset="0"/>
              </a:rPr>
              <a:t> IKT-</a:t>
            </a:r>
            <a:r>
              <a:rPr lang="de-DE" sz="1200" b="0" i="0" kern="1200" err="1">
                <a:solidFill>
                  <a:schemeClr val="tx1"/>
                </a:solidFill>
                <a:effectLst/>
                <a:latin typeface="Georgia" pitchFamily="18" charset="0"/>
                <a:ea typeface="+mn-ea"/>
                <a:cs typeface="Arial" charset="0"/>
              </a:rPr>
              <a:t>Drittdienstleister</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zur</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Benennung</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als</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kritische</a:t>
            </a:r>
            <a:r>
              <a:rPr lang="de-DE" sz="1200" b="0" i="0" kern="1200">
                <a:solidFill>
                  <a:schemeClr val="tx1"/>
                </a:solidFill>
                <a:effectLst/>
                <a:latin typeface="Georgia" pitchFamily="18" charset="0"/>
                <a:ea typeface="+mn-ea"/>
                <a:cs typeface="Arial" charset="0"/>
              </a:rPr>
              <a:t> IKT-</a:t>
            </a:r>
            <a:r>
              <a:rPr lang="de-DE" sz="1200" b="0" i="0" kern="1200" err="1">
                <a:solidFill>
                  <a:schemeClr val="tx1"/>
                </a:solidFill>
                <a:effectLst/>
                <a:latin typeface="Georgia" pitchFamily="18" charset="0"/>
                <a:ea typeface="+mn-ea"/>
                <a:cs typeface="Arial" charset="0"/>
              </a:rPr>
              <a:t>Drittdienstleister</a:t>
            </a:r>
            <a:r>
              <a:rPr lang="de-DE" sz="1200" b="0" i="0" kern="1200">
                <a:solidFill>
                  <a:schemeClr val="tx1"/>
                </a:solidFill>
                <a:effectLst/>
                <a:latin typeface="Georgia" pitchFamily="18" charset="0"/>
                <a:ea typeface="+mn-ea"/>
                <a:cs typeface="Arial" charset="0"/>
              </a:rPr>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Erstellt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eine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jährliche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Bewertung</a:t>
            </a:r>
            <a:r>
              <a:rPr lang="de-DE" sz="1200" b="0" i="0" kern="1200">
                <a:solidFill>
                  <a:schemeClr val="tx1"/>
                </a:solidFill>
                <a:effectLst/>
                <a:latin typeface="Georgia" pitchFamily="18" charset="0"/>
                <a:ea typeface="+mn-ea"/>
                <a:cs typeface="Arial" charset="0"/>
              </a:rPr>
              <a:t> der </a:t>
            </a:r>
            <a:r>
              <a:rPr lang="de-DE" sz="1200" b="0" i="0" kern="1200" err="1">
                <a:solidFill>
                  <a:schemeClr val="tx1"/>
                </a:solidFill>
                <a:effectLst/>
                <a:latin typeface="Georgia" pitchFamily="18" charset="0"/>
                <a:ea typeface="+mn-ea"/>
                <a:cs typeface="Arial" charset="0"/>
              </a:rPr>
              <a:t>Aufsichtstätigkeiten</a:t>
            </a:r>
            <a:r>
              <a:rPr lang="de-DE" sz="1200" b="0" i="0" kern="1200">
                <a:solidFill>
                  <a:schemeClr val="tx1"/>
                </a:solidFill>
                <a:effectLst/>
                <a:latin typeface="Georgia" pitchFamily="18" charset="0"/>
                <a:ea typeface="+mn-ea"/>
                <a:cs typeface="Arial" charset="0"/>
              </a:rPr>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Fördert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einen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konsistenten</a:t>
            </a:r>
            <a:r>
              <a:rPr lang="de-DE" sz="1200" b="0" i="0" kern="1200">
                <a:solidFill>
                  <a:schemeClr val="tx1"/>
                </a:solidFill>
                <a:effectLst/>
                <a:latin typeface="Georgia" pitchFamily="18" charset="0"/>
                <a:ea typeface="+mn-ea"/>
                <a:cs typeface="Arial" charset="0"/>
              </a:rPr>
              <a:t> Ansatz </a:t>
            </a:r>
            <a:r>
              <a:rPr lang="de-DE" sz="1200" b="0" i="0" kern="1200" err="1">
                <a:solidFill>
                  <a:schemeClr val="tx1"/>
                </a:solidFill>
                <a:effectLst/>
                <a:latin typeface="Georgia" pitchFamily="18" charset="0"/>
                <a:ea typeface="+mn-ea"/>
                <a:cs typeface="Arial" charset="0"/>
              </a:rPr>
              <a:t>bei</a:t>
            </a:r>
            <a:r>
              <a:rPr lang="de-DE" sz="1200" b="0" i="0" kern="1200">
                <a:solidFill>
                  <a:schemeClr val="tx1"/>
                </a:solidFill>
                <a:effectLst/>
                <a:latin typeface="Georgia" pitchFamily="18" charset="0"/>
                <a:ea typeface="+mn-ea"/>
                <a:cs typeface="Arial" charset="0"/>
              </a:rPr>
              <a:t> der </a:t>
            </a:r>
            <a:r>
              <a:rPr lang="de-DE" sz="1200" b="0" i="0" kern="1200" err="1">
                <a:solidFill>
                  <a:schemeClr val="tx1"/>
                </a:solidFill>
                <a:effectLst/>
                <a:latin typeface="Georgia" pitchFamily="18" charset="0"/>
                <a:ea typeface="+mn-ea"/>
                <a:cs typeface="Arial" charset="0"/>
              </a:rPr>
              <a:t>Überwachung</a:t>
            </a:r>
            <a:r>
              <a:rPr lang="de-DE" sz="1200" b="0" i="0" kern="1200">
                <a:solidFill>
                  <a:schemeClr val="tx1"/>
                </a:solidFill>
                <a:effectLst/>
                <a:latin typeface="Georgia" pitchFamily="18" charset="0"/>
                <a:ea typeface="+mn-ea"/>
                <a:cs typeface="Arial" charset="0"/>
              </a:rPr>
              <a:t> der </a:t>
            </a:r>
            <a:r>
              <a:rPr lang="de-DE" sz="1200" b="0" i="0" kern="1200" err="1">
                <a:solidFill>
                  <a:schemeClr val="tx1"/>
                </a:solidFill>
                <a:effectLst/>
                <a:latin typeface="Georgia" pitchFamily="18" charset="0"/>
                <a:ea typeface="+mn-ea"/>
                <a:cs typeface="Arial" charset="0"/>
              </a:rPr>
              <a:t>Risiken</a:t>
            </a:r>
            <a:r>
              <a:rPr lang="de-DE" sz="1200" b="0" i="0" kern="1200">
                <a:solidFill>
                  <a:schemeClr val="tx1"/>
                </a:solidFill>
                <a:effectLst/>
                <a:latin typeface="Georgia" pitchFamily="18" charset="0"/>
                <a:ea typeface="+mn-ea"/>
                <a:cs typeface="Arial" charset="0"/>
              </a:rPr>
              <a:t> von IKT-</a:t>
            </a:r>
            <a:r>
              <a:rPr lang="de-DE" sz="1200" b="0" i="0" kern="1200" err="1">
                <a:solidFill>
                  <a:schemeClr val="tx1"/>
                </a:solidFill>
                <a:effectLst/>
                <a:latin typeface="Georgia" pitchFamily="18" charset="0"/>
                <a:ea typeface="+mn-ea"/>
                <a:cs typeface="Arial" charset="0"/>
              </a:rPr>
              <a:t>Drittdienstleistern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stärkt</a:t>
            </a:r>
            <a:r>
              <a:rPr lang="de-DE" sz="1200" b="0" i="0" kern="1200">
                <a:solidFill>
                  <a:schemeClr val="tx1"/>
                </a:solidFill>
                <a:effectLst/>
                <a:latin typeface="Georgia" pitchFamily="18" charset="0"/>
                <a:ea typeface="+mn-ea"/>
                <a:cs typeface="Arial" charset="0"/>
              </a:rPr>
              <a:t> die </a:t>
            </a:r>
            <a:r>
              <a:rPr lang="de-DE" sz="1200" b="0" i="0" kern="1200" err="1">
                <a:solidFill>
                  <a:schemeClr val="tx1"/>
                </a:solidFill>
                <a:effectLst/>
                <a:latin typeface="Georgia" pitchFamily="18" charset="0"/>
                <a:ea typeface="+mn-ea"/>
                <a:cs typeface="Arial" charset="0"/>
              </a:rPr>
              <a:t>Koordinierung</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zur</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Erhöhung</a:t>
            </a:r>
            <a:r>
              <a:rPr lang="de-DE" sz="1200" b="0" i="0" kern="1200">
                <a:solidFill>
                  <a:schemeClr val="tx1"/>
                </a:solidFill>
                <a:effectLst/>
                <a:latin typeface="Georgia" pitchFamily="18" charset="0"/>
                <a:ea typeface="+mn-ea"/>
                <a:cs typeface="Arial" charset="0"/>
              </a:rPr>
              <a:t> der </a:t>
            </a:r>
            <a:r>
              <a:rPr lang="de-DE" sz="1200" b="0" i="0" kern="1200" err="1">
                <a:solidFill>
                  <a:schemeClr val="tx1"/>
                </a:solidFill>
                <a:effectLst/>
                <a:latin typeface="Georgia" pitchFamily="18" charset="0"/>
                <a:ea typeface="+mn-ea"/>
                <a:cs typeface="Arial" charset="0"/>
              </a:rPr>
              <a:t>Resilienz</a:t>
            </a:r>
            <a:r>
              <a:rPr lang="de-DE" sz="1200" b="0" i="0" kern="1200">
                <a:solidFill>
                  <a:schemeClr val="tx1"/>
                </a:solidFill>
                <a:effectLst/>
                <a:latin typeface="Georgia" pitchFamily="18" charset="0"/>
                <a:ea typeface="+mn-ea"/>
                <a:cs typeface="Arial" charset="0"/>
              </a:rPr>
              <a:t> von </a:t>
            </a:r>
            <a:r>
              <a:rPr lang="de-DE" sz="1200" b="0" i="0" kern="1200" err="1">
                <a:solidFill>
                  <a:schemeClr val="tx1"/>
                </a:solidFill>
                <a:effectLst/>
                <a:latin typeface="Georgia" pitchFamily="18" charset="0"/>
                <a:ea typeface="+mn-ea"/>
                <a:cs typeface="Arial" charset="0"/>
              </a:rPr>
              <a:t>Finanzunternehmen</a:t>
            </a:r>
            <a:r>
              <a:rPr lang="de-DE" sz="1200" b="0" i="0" kern="1200">
                <a:solidFill>
                  <a:schemeClr val="tx1"/>
                </a:solidFill>
                <a:effectLst/>
                <a:latin typeface="Georgia" pitchFamily="18" charset="0"/>
                <a:ea typeface="+mn-ea"/>
                <a:cs typeface="Arial" charset="0"/>
              </a:rPr>
              <a:t> und </a:t>
            </a:r>
            <a:r>
              <a:rPr lang="de-DE" sz="1200" b="0" i="0" kern="1200" err="1">
                <a:solidFill>
                  <a:schemeClr val="tx1"/>
                </a:solidFill>
                <a:effectLst/>
                <a:latin typeface="Georgia" pitchFamily="18" charset="0"/>
                <a:ea typeface="+mn-ea"/>
                <a:cs typeface="Arial" charset="0"/>
              </a:rPr>
              <a:t>trägt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zur</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Verringerung</a:t>
            </a:r>
            <a:r>
              <a:rPr lang="de-DE" sz="1200" b="0" i="0" kern="1200">
                <a:solidFill>
                  <a:schemeClr val="tx1"/>
                </a:solidFill>
                <a:effectLst/>
                <a:latin typeface="Georgia" pitchFamily="18" charset="0"/>
                <a:ea typeface="+mn-ea"/>
                <a:cs typeface="Arial" charset="0"/>
              </a:rPr>
              <a:t> von </a:t>
            </a:r>
            <a:r>
              <a:rPr lang="de-DE" sz="1200" b="0" i="0" kern="1200" err="1">
                <a:solidFill>
                  <a:schemeClr val="tx1"/>
                </a:solidFill>
                <a:effectLst/>
                <a:latin typeface="Georgia" pitchFamily="18" charset="0"/>
                <a:ea typeface="+mn-ea"/>
                <a:cs typeface="Arial" charset="0"/>
              </a:rPr>
              <a:t>Konzentrations</a:t>
            </a:r>
            <a:r>
              <a:rPr lang="de-DE" sz="1200" b="0" i="0" kern="1200">
                <a:solidFill>
                  <a:schemeClr val="tx1"/>
                </a:solidFill>
                <a:effectLst/>
                <a:latin typeface="Georgia" pitchFamily="18" charset="0"/>
                <a:ea typeface="+mn-ea"/>
                <a:cs typeface="Arial" charset="0"/>
              </a:rPr>
              <a:t>- und </a:t>
            </a:r>
            <a:r>
              <a:rPr lang="de-DE" sz="1200" b="0" i="0" kern="1200" err="1">
                <a:solidFill>
                  <a:schemeClr val="tx1"/>
                </a:solidFill>
                <a:effectLst/>
                <a:latin typeface="Georgia" pitchFamily="18" charset="0"/>
                <a:ea typeface="+mn-ea"/>
                <a:cs typeface="Arial" charset="0"/>
              </a:rPr>
              <a:t>sektorübergreifenden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Risiken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bei</a:t>
            </a:r>
            <a:r>
              <a:rPr lang="de-DE" sz="1200" b="0" i="0" kern="1200">
                <a:solidFill>
                  <a:schemeClr val="tx1"/>
                </a:solidFill>
                <a:effectLst/>
                <a:latin typeface="Georgia" pitchFamily="18" charset="0"/>
                <a:ea typeface="+mn-ea"/>
                <a:cs typeface="Arial" charset="0"/>
              </a:rPr>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Erarbeitet</a:t>
            </a:r>
            <a:r>
              <a:rPr lang="de-DE" sz="1200" b="0" i="0" kern="1200">
                <a:solidFill>
                  <a:schemeClr val="tx1"/>
                </a:solidFill>
                <a:effectLst/>
                <a:latin typeface="Georgia" pitchFamily="18" charset="0"/>
                <a:ea typeface="+mn-ea"/>
                <a:cs typeface="Arial" charset="0"/>
              </a:rPr>
              <a:t> den </a:t>
            </a:r>
            <a:r>
              <a:rPr lang="de-DE" sz="1200" b="0" i="0" kern="1200" err="1">
                <a:solidFill>
                  <a:schemeClr val="tx1"/>
                </a:solidFill>
                <a:effectLst/>
                <a:latin typeface="Georgia" pitchFamily="18" charset="0"/>
                <a:ea typeface="+mn-ea"/>
                <a:cs typeface="Arial" charset="0"/>
              </a:rPr>
              <a:t>jährlichen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Bericht</a:t>
            </a:r>
            <a:r>
              <a:rPr lang="de-DE" sz="1200" b="0" i="0" kern="1200">
                <a:solidFill>
                  <a:schemeClr val="tx1"/>
                </a:solidFill>
                <a:effectLst/>
                <a:latin typeface="Georgia" pitchFamily="18" charset="0"/>
                <a:ea typeface="+mn-ea"/>
                <a:cs typeface="Arial" charset="0"/>
              </a:rPr>
              <a:t> des </a:t>
            </a:r>
            <a:r>
              <a:rPr lang="de-DE" sz="1200" b="0" i="0" kern="1200" err="1">
                <a:solidFill>
                  <a:schemeClr val="tx1"/>
                </a:solidFill>
                <a:effectLst/>
                <a:latin typeface="Georgia" pitchFamily="18" charset="0"/>
                <a:ea typeface="+mn-ea"/>
                <a:cs typeface="Arial" charset="0"/>
              </a:rPr>
              <a:t>Gemeinsamen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Ausschusses</a:t>
            </a:r>
            <a:r>
              <a:rPr lang="de-DE" sz="1200" b="0" i="0" kern="1200">
                <a:solidFill>
                  <a:schemeClr val="tx1"/>
                </a:solidFill>
                <a:effectLst/>
                <a:latin typeface="Georgia" pitchFamily="18" charset="0"/>
                <a:ea typeface="+mn-ea"/>
                <a:cs typeface="Arial" charset="0"/>
              </a:rPr>
              <a:t> (Joint Committee) für die </a:t>
            </a:r>
            <a:r>
              <a:rPr lang="de-DE" sz="1200" b="0" i="0" kern="1200" err="1">
                <a:solidFill>
                  <a:schemeClr val="tx1"/>
                </a:solidFill>
                <a:effectLst/>
                <a:latin typeface="Georgia" pitchFamily="18" charset="0"/>
                <a:ea typeface="+mn-ea"/>
                <a:cs typeface="Arial" charset="0"/>
              </a:rPr>
              <a:t>europäischen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Institutionen</a:t>
            </a:r>
            <a:r>
              <a:rPr lang="de-DE" sz="1200" b="0" i="0" kern="1200">
                <a:solidFill>
                  <a:schemeClr val="tx1"/>
                </a:solidFill>
                <a:effectLst/>
                <a:latin typeface="Georgia" pitchFamily="18" charset="0"/>
                <a:ea typeface="+mn-ea"/>
                <a:cs typeface="Arial" charset="0"/>
              </a:rPr>
              <a:t> und </a:t>
            </a:r>
            <a:r>
              <a:rPr lang="de-DE" sz="1200" b="0" i="0" kern="1200" err="1">
                <a:solidFill>
                  <a:schemeClr val="tx1"/>
                </a:solidFill>
                <a:effectLst/>
                <a:latin typeface="Georgia" pitchFamily="18" charset="0"/>
                <a:ea typeface="+mn-ea"/>
                <a:cs typeface="Arial" charset="0"/>
              </a:rPr>
              <a:t>Behörden</a:t>
            </a:r>
            <a:endParaRPr lang="de-DE" sz="1200" b="0" i="0" kern="1200">
              <a:solidFill>
                <a:schemeClr val="tx1"/>
              </a:solidFill>
              <a:effectLst/>
              <a:latin typeface="Georgia" pitchFamily="18" charset="0"/>
              <a:ea typeface="+mn-ea"/>
              <a:cs typeface="Arial" charset="0"/>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de-DE" sz="1200" b="0" i="0" kern="1200">
              <a:solidFill>
                <a:schemeClr val="tx1"/>
              </a:solidFill>
              <a:effectLst/>
              <a:latin typeface="Georgia" pitchFamily="18"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de-DE" sz="1200" b="0" i="0" kern="1200">
              <a:solidFill>
                <a:schemeClr val="tx1"/>
              </a:solidFill>
              <a:effectLst/>
              <a:latin typeface="Georgia" pitchFamily="18"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sz="1200" kern="1200">
                <a:solidFill>
                  <a:schemeClr val="tx1"/>
                </a:solidFill>
                <a:latin typeface="Georgia" pitchFamily="18" charset="0"/>
                <a:ea typeface="+mn-ea"/>
                <a:cs typeface="Arial" panose="020B0604020202020204" pitchFamily="34" charset="0"/>
              </a:rPr>
              <a:t>Joint Oversight  Network</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Besteht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aus</a:t>
            </a:r>
            <a:r>
              <a:rPr lang="de-DE" sz="1200" b="0" i="0" kern="1200">
                <a:solidFill>
                  <a:schemeClr val="tx1"/>
                </a:solidFill>
                <a:effectLst/>
                <a:latin typeface="Georgia" pitchFamily="18" charset="0"/>
                <a:ea typeface="+mn-ea"/>
                <a:cs typeface="Arial" charset="0"/>
              </a:rPr>
              <a:t> den </a:t>
            </a:r>
            <a:r>
              <a:rPr lang="de-DE" sz="1200" b="0" i="0" kern="1200" err="1">
                <a:solidFill>
                  <a:schemeClr val="tx1"/>
                </a:solidFill>
                <a:effectLst/>
                <a:latin typeface="Georgia" pitchFamily="18" charset="0"/>
                <a:ea typeface="+mn-ea"/>
                <a:cs typeface="Arial" charset="0"/>
              </a:rPr>
              <a:t>Exekutivdirektoren</a:t>
            </a:r>
            <a:r>
              <a:rPr lang="de-DE" sz="1200" b="0" i="0" kern="1200">
                <a:solidFill>
                  <a:schemeClr val="tx1"/>
                </a:solidFill>
                <a:effectLst/>
                <a:latin typeface="Georgia" pitchFamily="18" charset="0"/>
                <a:ea typeface="+mn-ea"/>
                <a:cs typeface="Arial" charset="0"/>
              </a:rPr>
              <a:t> der </a:t>
            </a:r>
            <a:r>
              <a:rPr lang="de-DE" sz="1200" b="0" i="0" kern="1200" err="1">
                <a:solidFill>
                  <a:schemeClr val="tx1"/>
                </a:solidFill>
                <a:effectLst/>
                <a:latin typeface="Georgia" pitchFamily="18" charset="0"/>
                <a:ea typeface="+mn-ea"/>
                <a:cs typeface="Arial" charset="0"/>
              </a:rPr>
              <a:t>Europäischen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Aufsichtsbehörden</a:t>
            </a:r>
            <a:r>
              <a:rPr lang="de-DE" sz="1200" b="0" i="0" kern="1200">
                <a:solidFill>
                  <a:schemeClr val="tx1"/>
                </a:solidFill>
                <a:effectLst/>
                <a:latin typeface="Georgia" pitchFamily="18" charset="0"/>
                <a:ea typeface="+mn-ea"/>
                <a:cs typeface="Arial" charset="0"/>
              </a:rPr>
              <a:t> (ESAs)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Überwacht</a:t>
            </a:r>
            <a:r>
              <a:rPr lang="de-DE" sz="1200" b="0" i="0" kern="1200">
                <a:solidFill>
                  <a:schemeClr val="tx1"/>
                </a:solidFill>
                <a:effectLst/>
                <a:latin typeface="Georgia" pitchFamily="18" charset="0"/>
                <a:ea typeface="+mn-ea"/>
                <a:cs typeface="Arial" charset="0"/>
              </a:rPr>
              <a:t> und </a:t>
            </a:r>
            <a:r>
              <a:rPr lang="de-DE" sz="1200" b="0" i="0" kern="1200" err="1">
                <a:solidFill>
                  <a:schemeClr val="tx1"/>
                </a:solidFill>
                <a:effectLst/>
                <a:latin typeface="Georgia" pitchFamily="18" charset="0"/>
                <a:ea typeface="+mn-ea"/>
                <a:cs typeface="Arial" charset="0"/>
              </a:rPr>
              <a:t>steuert</a:t>
            </a:r>
            <a:r>
              <a:rPr lang="de-DE" sz="1200" b="0" i="0" kern="1200">
                <a:solidFill>
                  <a:schemeClr val="tx1"/>
                </a:solidFill>
                <a:effectLst/>
                <a:latin typeface="Georgia" pitchFamily="18" charset="0"/>
                <a:ea typeface="+mn-ea"/>
                <a:cs typeface="Arial" charset="0"/>
              </a:rPr>
              <a:t> die </a:t>
            </a:r>
            <a:r>
              <a:rPr lang="de-DE" sz="1200" b="0" i="0" kern="1200" err="1">
                <a:solidFill>
                  <a:schemeClr val="tx1"/>
                </a:solidFill>
                <a:effectLst/>
                <a:latin typeface="Georgia" pitchFamily="18" charset="0"/>
                <a:ea typeface="+mn-ea"/>
                <a:cs typeface="Arial" charset="0"/>
              </a:rPr>
              <a:t>Aufsichtstätigkeiten</a:t>
            </a:r>
            <a:r>
              <a:rPr lang="de-DE" sz="1200" b="0" i="0" kern="1200">
                <a:solidFill>
                  <a:schemeClr val="tx1"/>
                </a:solidFill>
                <a:effectLst/>
                <a:latin typeface="Georgia" pitchFamily="18" charset="0"/>
                <a:ea typeface="+mn-ea"/>
                <a:cs typeface="Arial" charset="0"/>
              </a:rPr>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Gewährleistet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einen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konsistenten</a:t>
            </a:r>
            <a:r>
              <a:rPr lang="de-DE" sz="1200" b="0" i="0" kern="1200">
                <a:solidFill>
                  <a:schemeClr val="tx1"/>
                </a:solidFill>
                <a:effectLst/>
                <a:latin typeface="Georgia" pitchFamily="18" charset="0"/>
                <a:ea typeface="+mn-ea"/>
                <a:cs typeface="Arial" charset="0"/>
              </a:rPr>
              <a:t> Ansatz </a:t>
            </a:r>
            <a:r>
              <a:rPr lang="de-DE" sz="1200" b="0" i="0" kern="1200" err="1">
                <a:solidFill>
                  <a:schemeClr val="tx1"/>
                </a:solidFill>
                <a:effectLst/>
                <a:latin typeface="Georgia" pitchFamily="18" charset="0"/>
                <a:ea typeface="+mn-ea"/>
                <a:cs typeface="Arial" charset="0"/>
              </a:rPr>
              <a:t>bei</a:t>
            </a:r>
            <a:r>
              <a:rPr lang="de-DE" sz="1200" b="0" i="0" kern="1200">
                <a:solidFill>
                  <a:schemeClr val="tx1"/>
                </a:solidFill>
                <a:effectLst/>
                <a:latin typeface="Georgia" pitchFamily="18" charset="0"/>
                <a:ea typeface="+mn-ea"/>
                <a:cs typeface="Arial" charset="0"/>
              </a:rPr>
              <a:t> der </a:t>
            </a:r>
            <a:r>
              <a:rPr lang="de-DE" sz="1200" b="0" i="0" kern="1200" err="1">
                <a:solidFill>
                  <a:schemeClr val="tx1"/>
                </a:solidFill>
                <a:effectLst/>
                <a:latin typeface="Georgia" pitchFamily="18" charset="0"/>
                <a:ea typeface="+mn-ea"/>
                <a:cs typeface="Arial" charset="0"/>
              </a:rPr>
              <a:t>Durchführung</a:t>
            </a:r>
            <a:r>
              <a:rPr lang="de-DE" sz="1200" b="0" i="0" kern="1200">
                <a:solidFill>
                  <a:schemeClr val="tx1"/>
                </a:solidFill>
                <a:effectLst/>
                <a:latin typeface="Georgia" pitchFamily="18" charset="0"/>
                <a:ea typeface="+mn-ea"/>
                <a:cs typeface="Arial" charset="0"/>
              </a:rPr>
              <a:t> der </a:t>
            </a:r>
            <a:r>
              <a:rPr lang="de-DE" sz="1200" b="0" i="0" kern="1200" err="1">
                <a:solidFill>
                  <a:schemeClr val="tx1"/>
                </a:solidFill>
                <a:effectLst/>
                <a:latin typeface="Georgia" pitchFamily="18" charset="0"/>
                <a:ea typeface="+mn-ea"/>
                <a:cs typeface="Arial" charset="0"/>
              </a:rPr>
              <a:t>Aufsicht</a:t>
            </a:r>
            <a:r>
              <a:rPr lang="de-DE" sz="1200" b="0" i="0" kern="1200">
                <a:solidFill>
                  <a:schemeClr val="tx1"/>
                </a:solidFill>
                <a:effectLst/>
                <a:latin typeface="Georgia" pitchFamily="18" charset="0"/>
                <a:ea typeface="+mn-ea"/>
                <a:cs typeface="Arial" charset="0"/>
              </a:rPr>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err="1">
                <a:solidFill>
                  <a:schemeClr val="tx1"/>
                </a:solidFill>
                <a:effectLst/>
                <a:latin typeface="Georgia" pitchFamily="18" charset="0"/>
                <a:ea typeface="+mn-ea"/>
                <a:cs typeface="Arial" charset="0"/>
              </a:rPr>
              <a:t>Koordiniert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Aufsichtsstrategien</a:t>
            </a:r>
            <a:r>
              <a:rPr lang="de-DE" sz="1200" b="0" i="0" kern="1200">
                <a:solidFill>
                  <a:schemeClr val="tx1"/>
                </a:solidFill>
                <a:effectLst/>
                <a:latin typeface="Georgia" pitchFamily="18" charset="0"/>
                <a:ea typeface="+mn-ea"/>
                <a:cs typeface="Arial" charset="0"/>
              </a:rPr>
              <a:t> und </a:t>
            </a:r>
            <a:r>
              <a:rPr lang="de-DE" sz="1200" b="0" i="0" kern="1200" err="1">
                <a:solidFill>
                  <a:schemeClr val="tx1"/>
                </a:solidFill>
                <a:effectLst/>
                <a:latin typeface="Georgia" pitchFamily="18" charset="0"/>
                <a:ea typeface="+mn-ea"/>
                <a:cs typeface="Arial" charset="0"/>
              </a:rPr>
              <a:t>Arbeitsmethoden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über</a:t>
            </a:r>
            <a:r>
              <a:rPr lang="de-DE" sz="1200" b="0" i="0" kern="1200">
                <a:solidFill>
                  <a:schemeClr val="tx1"/>
                </a:solidFill>
                <a:effectLst/>
                <a:latin typeface="Georgia" pitchFamily="18" charset="0"/>
                <a:ea typeface="+mn-ea"/>
                <a:cs typeface="Arial" charset="0"/>
              </a:rPr>
              <a:t> alle ESAs </a:t>
            </a:r>
            <a:r>
              <a:rPr lang="de-DE" sz="1200" b="0" i="0" kern="1200" err="1">
                <a:solidFill>
                  <a:schemeClr val="tx1"/>
                </a:solidFill>
                <a:effectLst/>
                <a:latin typeface="Georgia" pitchFamily="18" charset="0"/>
                <a:ea typeface="+mn-ea"/>
                <a:cs typeface="Arial" charset="0"/>
              </a:rPr>
              <a:t>hinweg</a:t>
            </a:r>
            <a:endParaRPr lang="de-DE" sz="1200" b="0" i="0" kern="1200">
              <a:solidFill>
                <a:schemeClr val="tx1"/>
              </a:solidFill>
              <a:effectLst/>
              <a:latin typeface="Georgia" pitchFamily="18" charset="0"/>
              <a:ea typeface="+mn-ea"/>
              <a:cs typeface="Arial" charset="0"/>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de-DE" sz="1200" b="0" i="0" kern="1200">
              <a:solidFill>
                <a:schemeClr val="tx1"/>
              </a:solidFill>
              <a:effectLst/>
              <a:latin typeface="Georgia" pitchFamily="18"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de-DE" sz="1200" b="0" i="0" kern="1200">
                <a:solidFill>
                  <a:schemeClr val="tx1"/>
                </a:solidFill>
                <a:effectLst/>
                <a:latin typeface="Georgia" pitchFamily="18" charset="0"/>
                <a:ea typeface="+mn-ea"/>
                <a:cs typeface="Arial" charset="0"/>
              </a:rPr>
              <a:t>Operative </a:t>
            </a:r>
            <a:r>
              <a:rPr lang="de-DE" sz="1200" b="0" i="0" kern="1200" noProof="0">
                <a:solidFill>
                  <a:schemeClr val="tx1"/>
                </a:solidFill>
                <a:effectLst/>
                <a:latin typeface="Georgia" pitchFamily="18" charset="0"/>
                <a:ea typeface="+mn-ea"/>
                <a:cs typeface="Arial" charset="0"/>
              </a:rPr>
              <a:t>Überwachung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a:solidFill>
                  <a:schemeClr val="tx1"/>
                </a:solidFill>
                <a:effectLst/>
                <a:latin typeface="Georgia" pitchFamily="18" charset="0"/>
                <a:ea typeface="+mn-ea"/>
                <a:cs typeface="Arial" charset="0"/>
              </a:rPr>
              <a:t>CTPP-</a:t>
            </a:r>
            <a:r>
              <a:rPr lang="de-DE" sz="1200" b="0" i="0" kern="1200" err="1">
                <a:solidFill>
                  <a:schemeClr val="tx1"/>
                </a:solidFill>
                <a:effectLst/>
                <a:latin typeface="Georgia" pitchFamily="18" charset="0"/>
                <a:ea typeface="+mn-ea"/>
                <a:cs typeface="Arial" charset="0"/>
              </a:rPr>
              <a:t>spezifische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Gemeinsame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Prüfungsteams</a:t>
            </a:r>
            <a:r>
              <a:rPr lang="de-DE" sz="1200" b="0" i="0" kern="1200">
                <a:solidFill>
                  <a:schemeClr val="tx1"/>
                </a:solidFill>
                <a:effectLst/>
                <a:latin typeface="Georgia" pitchFamily="18" charset="0"/>
                <a:ea typeface="+mn-ea"/>
                <a:cs typeface="Arial" charset="0"/>
              </a:rPr>
              <a:t> (Joint Examination Teams, JETs) für </a:t>
            </a:r>
            <a:r>
              <a:rPr lang="de-DE" sz="1200" b="0" i="0" kern="1200" err="1">
                <a:solidFill>
                  <a:schemeClr val="tx1"/>
                </a:solidFill>
                <a:effectLst/>
                <a:latin typeface="Georgia" pitchFamily="18" charset="0"/>
                <a:ea typeface="+mn-ea"/>
                <a:cs typeface="Arial" charset="0"/>
              </a:rPr>
              <a:t>jeden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kritischen</a:t>
            </a:r>
            <a:r>
              <a:rPr lang="de-DE" sz="1200" b="0" i="0" kern="1200">
                <a:solidFill>
                  <a:schemeClr val="tx1"/>
                </a:solidFill>
                <a:effectLst/>
                <a:latin typeface="Georgia" pitchFamily="18" charset="0"/>
                <a:ea typeface="+mn-ea"/>
                <a:cs typeface="Arial" charset="0"/>
              </a:rPr>
              <a:t> IKT-</a:t>
            </a:r>
            <a:r>
              <a:rPr lang="de-DE" sz="1200" b="0" i="0" kern="1200" err="1">
                <a:solidFill>
                  <a:schemeClr val="tx1"/>
                </a:solidFill>
                <a:effectLst/>
                <a:latin typeface="Georgia" pitchFamily="18" charset="0"/>
                <a:ea typeface="+mn-ea"/>
                <a:cs typeface="Arial" charset="0"/>
              </a:rPr>
              <a:t>Drittdienstleister</a:t>
            </a:r>
            <a:r>
              <a:rPr lang="de-DE" sz="1200" b="0" i="0" kern="1200">
                <a:solidFill>
                  <a:schemeClr val="tx1"/>
                </a:solidFill>
                <a:effectLst/>
                <a:latin typeface="Georgia" pitchFamily="18" charset="0"/>
                <a:ea typeface="+mn-ea"/>
                <a:cs typeface="Arial" charset="0"/>
              </a:rPr>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a:solidFill>
                  <a:schemeClr val="tx1"/>
                </a:solidFill>
                <a:effectLst/>
                <a:latin typeface="Georgia" pitchFamily="18" charset="0"/>
                <a:ea typeface="+mn-ea"/>
                <a:cs typeface="Arial" charset="0"/>
              </a:rPr>
              <a:t>Die JETs </a:t>
            </a:r>
            <a:r>
              <a:rPr lang="de-DE" sz="1200" b="0" i="0" kern="1200" err="1">
                <a:solidFill>
                  <a:schemeClr val="tx1"/>
                </a:solidFill>
                <a:effectLst/>
                <a:latin typeface="Georgia" pitchFamily="18" charset="0"/>
                <a:ea typeface="+mn-ea"/>
                <a:cs typeface="Arial" charset="0"/>
              </a:rPr>
              <a:t>setzen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sich</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aus</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Mitarbeitenden</a:t>
            </a:r>
            <a:r>
              <a:rPr lang="de-DE" sz="1200" b="0" i="0" kern="1200">
                <a:solidFill>
                  <a:schemeClr val="tx1"/>
                </a:solidFill>
                <a:effectLst/>
                <a:latin typeface="Georgia" pitchFamily="18" charset="0"/>
                <a:ea typeface="+mn-ea"/>
                <a:cs typeface="Arial" charset="0"/>
              </a:rPr>
              <a:t> der ESAs, </a:t>
            </a:r>
            <a:r>
              <a:rPr lang="de-DE" sz="1200" b="0" i="0" kern="1200" err="1">
                <a:solidFill>
                  <a:schemeClr val="tx1"/>
                </a:solidFill>
                <a:effectLst/>
                <a:latin typeface="Georgia" pitchFamily="18" charset="0"/>
                <a:ea typeface="+mn-ea"/>
                <a:cs typeface="Arial" charset="0"/>
              </a:rPr>
              <a:t>Mitarbeitenden</a:t>
            </a:r>
            <a:r>
              <a:rPr lang="de-DE" sz="1200" b="0" i="0" kern="1200">
                <a:solidFill>
                  <a:schemeClr val="tx1"/>
                </a:solidFill>
                <a:effectLst/>
                <a:latin typeface="Georgia" pitchFamily="18" charset="0"/>
                <a:ea typeface="+mn-ea"/>
                <a:cs typeface="Arial" charset="0"/>
              </a:rPr>
              <a:t> der </a:t>
            </a:r>
            <a:r>
              <a:rPr lang="de-DE" sz="1200" b="0" i="0" kern="1200" err="1">
                <a:solidFill>
                  <a:schemeClr val="tx1"/>
                </a:solidFill>
                <a:effectLst/>
                <a:latin typeface="Georgia" pitchFamily="18" charset="0"/>
                <a:ea typeface="+mn-ea"/>
                <a:cs typeface="Arial" charset="0"/>
              </a:rPr>
              <a:t>zuständigen</a:t>
            </a:r>
            <a:r>
              <a:rPr lang="de-DE" sz="1200" b="0" i="0" kern="1200">
                <a:solidFill>
                  <a:schemeClr val="tx1"/>
                </a:solidFill>
                <a:effectLst/>
                <a:latin typeface="Georgia" pitchFamily="18" charset="0"/>
                <a:ea typeface="+mn-ea"/>
                <a:cs typeface="Arial" charset="0"/>
              </a:rPr>
              <a:t> DORA-</a:t>
            </a:r>
            <a:r>
              <a:rPr lang="de-DE" sz="1200" b="0" i="0" kern="1200" err="1">
                <a:solidFill>
                  <a:schemeClr val="tx1"/>
                </a:solidFill>
                <a:effectLst/>
                <a:latin typeface="Georgia" pitchFamily="18" charset="0"/>
                <a:ea typeface="+mn-ea"/>
                <a:cs typeface="Arial" charset="0"/>
              </a:rPr>
              <a:t>Behörden</a:t>
            </a:r>
            <a:r>
              <a:rPr lang="de-DE" sz="1200" b="0" i="0" kern="1200">
                <a:solidFill>
                  <a:schemeClr val="tx1"/>
                </a:solidFill>
                <a:effectLst/>
                <a:latin typeface="Georgia" pitchFamily="18" charset="0"/>
                <a:ea typeface="+mn-ea"/>
                <a:cs typeface="Arial" charset="0"/>
              </a:rPr>
              <a:t>, die </a:t>
            </a:r>
            <a:r>
              <a:rPr lang="de-DE" sz="1200" b="0" i="0" kern="1200" err="1">
                <a:solidFill>
                  <a:schemeClr val="tx1"/>
                </a:solidFill>
                <a:effectLst/>
                <a:latin typeface="Georgia" pitchFamily="18" charset="0"/>
                <a:ea typeface="+mn-ea"/>
                <a:cs typeface="Arial" charset="0"/>
              </a:rPr>
              <a:t>Finanzunternehmen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beaufsichtigen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oder</a:t>
            </a:r>
            <a:r>
              <a:rPr lang="de-DE" sz="1200" b="0" i="0" kern="1200">
                <a:solidFill>
                  <a:schemeClr val="tx1"/>
                </a:solidFill>
                <a:effectLst/>
                <a:latin typeface="Georgia" pitchFamily="18" charset="0"/>
                <a:ea typeface="+mn-ea"/>
                <a:cs typeface="Arial" charset="0"/>
              </a:rPr>
              <a:t> in </a:t>
            </a:r>
            <a:r>
              <a:rPr lang="de-DE" sz="1200" b="0" i="0" kern="1200" err="1">
                <a:solidFill>
                  <a:schemeClr val="tx1"/>
                </a:solidFill>
                <a:effectLst/>
                <a:latin typeface="Georgia" pitchFamily="18" charset="0"/>
                <a:ea typeface="+mn-ea"/>
                <a:cs typeface="Arial" charset="0"/>
              </a:rPr>
              <a:t>deren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Zuständigkeitsbereich</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ein</a:t>
            </a:r>
            <a:r>
              <a:rPr lang="de-DE" sz="1200" b="0" i="0" kern="1200">
                <a:solidFill>
                  <a:schemeClr val="tx1"/>
                </a:solidFill>
                <a:effectLst/>
                <a:latin typeface="Georgia" pitchFamily="18" charset="0"/>
                <a:ea typeface="+mn-ea"/>
                <a:cs typeface="Arial" charset="0"/>
              </a:rPr>
              <a:t> CTPP </a:t>
            </a:r>
            <a:r>
              <a:rPr lang="de-DE" sz="1200" b="0" i="0" kern="1200" err="1">
                <a:solidFill>
                  <a:schemeClr val="tx1"/>
                </a:solidFill>
                <a:effectLst/>
                <a:latin typeface="Georgia" pitchFamily="18" charset="0"/>
                <a:ea typeface="+mn-ea"/>
                <a:cs typeface="Arial" charset="0"/>
              </a:rPr>
              <a:t>niedergelassen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ist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sowie</a:t>
            </a:r>
            <a:r>
              <a:rPr lang="de-DE" sz="1200" b="0" i="0" kern="1200">
                <a:solidFill>
                  <a:schemeClr val="tx1"/>
                </a:solidFill>
                <a:effectLst/>
                <a:latin typeface="Georgia" pitchFamily="18" charset="0"/>
                <a:ea typeface="+mn-ea"/>
                <a:cs typeface="Arial" charset="0"/>
              </a:rPr>
              <a:t> auf </a:t>
            </a:r>
            <a:r>
              <a:rPr lang="de-DE" sz="1200" b="0" i="0" kern="1200" err="1">
                <a:solidFill>
                  <a:schemeClr val="tx1"/>
                </a:solidFill>
                <a:effectLst/>
                <a:latin typeface="Georgia" pitchFamily="18" charset="0"/>
                <a:ea typeface="+mn-ea"/>
                <a:cs typeface="Arial" charset="0"/>
              </a:rPr>
              <a:t>freiwilliger</a:t>
            </a:r>
            <a:r>
              <a:rPr lang="de-DE" sz="1200" b="0" i="0" kern="1200">
                <a:solidFill>
                  <a:schemeClr val="tx1"/>
                </a:solidFill>
                <a:effectLst/>
                <a:latin typeface="Georgia" pitchFamily="18" charset="0"/>
                <a:ea typeface="+mn-ea"/>
                <a:cs typeface="Arial" charset="0"/>
              </a:rPr>
              <a:t> Basis </a:t>
            </a:r>
            <a:r>
              <a:rPr lang="de-DE" sz="1200" b="0" i="0" kern="1200" err="1">
                <a:solidFill>
                  <a:schemeClr val="tx1"/>
                </a:solidFill>
                <a:effectLst/>
                <a:latin typeface="Georgia" pitchFamily="18" charset="0"/>
                <a:ea typeface="+mn-ea"/>
                <a:cs typeface="Arial" charset="0"/>
              </a:rPr>
              <a:t>aus</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zuständigen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Behörden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nach</a:t>
            </a:r>
            <a:r>
              <a:rPr lang="de-DE" sz="1200" b="0" i="0" kern="1200">
                <a:solidFill>
                  <a:schemeClr val="tx1"/>
                </a:solidFill>
                <a:effectLst/>
                <a:latin typeface="Georgia" pitchFamily="18" charset="0"/>
                <a:ea typeface="+mn-ea"/>
                <a:cs typeface="Arial" charset="0"/>
              </a:rPr>
              <a:t> der NIS2-Richtlinie </a:t>
            </a:r>
            <a:r>
              <a:rPr lang="de-DE" sz="1200" b="0" i="0" kern="1200" err="1">
                <a:solidFill>
                  <a:schemeClr val="tx1"/>
                </a:solidFill>
                <a:effectLst/>
                <a:latin typeface="Georgia" pitchFamily="18" charset="0"/>
                <a:ea typeface="+mn-ea"/>
                <a:cs typeface="Arial" charset="0"/>
              </a:rPr>
              <a:t>zusammen</a:t>
            </a:r>
            <a:r>
              <a:rPr lang="de-DE" sz="1200" b="0" i="0" kern="1200">
                <a:solidFill>
                  <a:schemeClr val="tx1"/>
                </a:solidFill>
                <a:effectLst/>
                <a:latin typeface="Georgia" pitchFamily="18" charset="0"/>
                <a:ea typeface="+mn-ea"/>
                <a:cs typeface="Arial" charset="0"/>
              </a:rPr>
              <a:t>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de-DE" sz="1200" b="0" i="0" kern="1200">
                <a:solidFill>
                  <a:schemeClr val="tx1"/>
                </a:solidFill>
                <a:effectLst/>
                <a:latin typeface="Georgia" pitchFamily="18" charset="0"/>
                <a:ea typeface="+mn-ea"/>
                <a:cs typeface="Arial" charset="0"/>
              </a:rPr>
              <a:t>Die JETs </a:t>
            </a:r>
            <a:r>
              <a:rPr lang="de-DE" sz="1200" b="0" i="0" kern="1200" err="1">
                <a:solidFill>
                  <a:schemeClr val="tx1"/>
                </a:solidFill>
                <a:effectLst/>
                <a:latin typeface="Georgia" pitchFamily="18" charset="0"/>
                <a:ea typeface="+mn-ea"/>
                <a:cs typeface="Arial" charset="0"/>
              </a:rPr>
              <a:t>führen</a:t>
            </a:r>
            <a:r>
              <a:rPr lang="de-DE" sz="1200" b="0" i="0" kern="1200">
                <a:solidFill>
                  <a:schemeClr val="tx1"/>
                </a:solidFill>
                <a:effectLst/>
                <a:latin typeface="Georgia" pitchFamily="18" charset="0"/>
                <a:ea typeface="+mn-ea"/>
                <a:cs typeface="Arial" charset="0"/>
              </a:rPr>
              <a:t> die </a:t>
            </a:r>
            <a:r>
              <a:rPr lang="de-DE" sz="1200" b="0" i="0" kern="1200" err="1">
                <a:solidFill>
                  <a:schemeClr val="tx1"/>
                </a:solidFill>
                <a:effectLst/>
                <a:latin typeface="Georgia" pitchFamily="18" charset="0"/>
                <a:ea typeface="+mn-ea"/>
                <a:cs typeface="Arial" charset="0"/>
              </a:rPr>
              <a:t>Aufsichtstätigkeiten</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durch</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allgemeine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Untersuchungen</a:t>
            </a:r>
            <a:r>
              <a:rPr lang="de-DE" sz="1200" b="0" i="0" kern="1200">
                <a:solidFill>
                  <a:schemeClr val="tx1"/>
                </a:solidFill>
                <a:effectLst/>
                <a:latin typeface="Georgia" pitchFamily="18" charset="0"/>
                <a:ea typeface="+mn-ea"/>
                <a:cs typeface="Arial" charset="0"/>
              </a:rPr>
              <a:t>, Vor-Ort-</a:t>
            </a:r>
            <a:r>
              <a:rPr lang="de-DE" sz="1200" b="0" i="0" kern="1200" err="1">
                <a:solidFill>
                  <a:schemeClr val="tx1"/>
                </a:solidFill>
                <a:effectLst/>
                <a:latin typeface="Georgia" pitchFamily="18" charset="0"/>
                <a:ea typeface="+mn-ea"/>
                <a:cs typeface="Arial" charset="0"/>
              </a:rPr>
              <a:t>Prüfungen</a:t>
            </a:r>
            <a:r>
              <a:rPr lang="de-DE" sz="1200" b="0" i="0" kern="1200">
                <a:solidFill>
                  <a:schemeClr val="tx1"/>
                </a:solidFill>
                <a:effectLst/>
                <a:latin typeface="Georgia" pitchFamily="18" charset="0"/>
                <a:ea typeface="+mn-ea"/>
                <a:cs typeface="Arial" charset="0"/>
              </a:rPr>
              <a:t> und </a:t>
            </a:r>
            <a:r>
              <a:rPr lang="de-DE" sz="1200" b="0" i="0" kern="1200" err="1">
                <a:solidFill>
                  <a:schemeClr val="tx1"/>
                </a:solidFill>
                <a:effectLst/>
                <a:latin typeface="Georgia" pitchFamily="18" charset="0"/>
                <a:ea typeface="+mn-ea"/>
                <a:cs typeface="Arial" charset="0"/>
              </a:rPr>
              <a:t>sonstige</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Aufsichtsmaßnahmen</a:t>
            </a:r>
            <a:r>
              <a:rPr lang="de-DE" sz="1200" b="0" i="0" kern="1200">
                <a:solidFill>
                  <a:schemeClr val="tx1"/>
                </a:solidFill>
                <a:effectLst/>
                <a:latin typeface="Georgia" pitchFamily="18" charset="0"/>
                <a:ea typeface="+mn-ea"/>
                <a:cs typeface="Arial" charset="0"/>
              </a:rPr>
              <a:t>)</a:t>
            </a:r>
          </a:p>
          <a:p>
            <a:endParaRPr lang="de-D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5F447D-FB99-433B-9084-C10B5DCAA9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1919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de-D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5F447D-FB99-433B-9084-C10B5DCAA9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1951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de-DE" sz="1200" b="1" i="0" kern="1200">
                <a:solidFill>
                  <a:schemeClr val="tx1"/>
                </a:solidFill>
                <a:effectLst/>
                <a:latin typeface="Georgia" pitchFamily="18" charset="0"/>
                <a:ea typeface="+mn-ea"/>
                <a:cs typeface="Arial" charset="0"/>
              </a:rPr>
              <a:t>"Managed services"</a:t>
            </a:r>
            <a:r>
              <a:rPr lang="de-DE" sz="1200" b="0" i="0" kern="1200">
                <a:solidFill>
                  <a:schemeClr val="tx1"/>
                </a:solidFill>
                <a:effectLst/>
                <a:latin typeface="Georgia" pitchFamily="18" charset="0"/>
                <a:ea typeface="+mn-ea"/>
                <a:cs typeface="Arial" charset="0"/>
              </a:rPr>
              <a:t>  (oft </a:t>
            </a:r>
            <a:r>
              <a:rPr lang="de-DE" sz="1200" b="0" i="0" kern="1200" err="1">
                <a:solidFill>
                  <a:schemeClr val="tx1"/>
                </a:solidFill>
                <a:effectLst/>
                <a:latin typeface="Georgia" pitchFamily="18" charset="0"/>
                <a:ea typeface="+mn-ea"/>
                <a:cs typeface="Arial" charset="0"/>
              </a:rPr>
              <a:t>unverändert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verwendet</a:t>
            </a:r>
            <a:r>
              <a:rPr lang="de-DE" sz="1200" b="0" i="0" kern="1200">
                <a:solidFill>
                  <a:schemeClr val="tx1"/>
                </a:solidFill>
                <a:effectLst/>
                <a:latin typeface="Georgia" pitchFamily="18" charset="0"/>
                <a:ea typeface="+mn-ea"/>
                <a:cs typeface="Arial" charset="0"/>
              </a:rPr>
              <a:t>) </a:t>
            </a:r>
            <a:r>
              <a:rPr lang="de-DE" sz="1200" b="0" i="0" kern="1200" err="1">
                <a:solidFill>
                  <a:schemeClr val="tx1"/>
                </a:solidFill>
                <a:effectLst/>
                <a:latin typeface="Georgia" pitchFamily="18" charset="0"/>
                <a:ea typeface="+mn-ea"/>
                <a:cs typeface="Arial" charset="0"/>
              </a:rPr>
              <a:t>Betriebs</a:t>
            </a:r>
            <a:r>
              <a:rPr lang="de-DE" sz="1200" b="0" i="0" kern="1200">
                <a:solidFill>
                  <a:schemeClr val="tx1"/>
                </a:solidFill>
                <a:effectLst/>
                <a:latin typeface="Georgia" pitchFamily="18" charset="0"/>
                <a:ea typeface="+mn-ea"/>
                <a:cs typeface="Arial" charset="0"/>
              </a:rPr>
              <a:t>- und </a:t>
            </a:r>
            <a:r>
              <a:rPr lang="de-DE" sz="1200" b="0" i="0" kern="1200" err="1">
                <a:solidFill>
                  <a:schemeClr val="tx1"/>
                </a:solidFill>
                <a:effectLst/>
                <a:latin typeface="Georgia" pitchFamily="18" charset="0"/>
                <a:ea typeface="+mn-ea"/>
                <a:cs typeface="Arial" charset="0"/>
              </a:rPr>
              <a:t>Managementdienstleistungen</a:t>
            </a:r>
            <a:endParaRPr lang="de-DE" sz="1200" b="0" i="0" kern="1200">
              <a:solidFill>
                <a:schemeClr val="tx1"/>
              </a:solidFill>
              <a:effectLst/>
              <a:latin typeface="Georgia" pitchFamily="18"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sz="1200" b="0" i="0" kern="1200">
              <a:solidFill>
                <a:schemeClr val="tx1"/>
              </a:solidFill>
              <a:effectLst/>
              <a:latin typeface="Georgia" pitchFamily="18" charset="0"/>
              <a:ea typeface="+mn-ea"/>
              <a:cs typeface="Arial"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de-DE" sz="1200" b="0" i="0" kern="1200">
              <a:solidFill>
                <a:schemeClr val="tx1"/>
              </a:solidFill>
              <a:effectLst/>
              <a:latin typeface="Georgia" pitchFamily="18" charset="0"/>
              <a:ea typeface="+mn-ea"/>
              <a:cs typeface="Arial" charset="0"/>
            </a:endParaRPr>
          </a:p>
          <a:p>
            <a:endParaRPr lang="de-DE"/>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5F447D-FB99-433B-9084-C10B5DCAA9BC}"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26569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elfolie">
    <p:spTree>
      <p:nvGrpSpPr>
        <p:cNvPr id="1" name=""/>
        <p:cNvGrpSpPr/>
        <p:nvPr/>
      </p:nvGrpSpPr>
      <p:grpSpPr>
        <a:xfrm>
          <a:off x="0" y="0"/>
          <a:ext cx="0" cy="0"/>
          <a:chOff x="0" y="0"/>
          <a:chExt cx="0" cy="0"/>
        </a:xfrm>
      </p:grpSpPr>
      <p:pic>
        <p:nvPicPr>
          <p:cNvPr id="10" name="Picture 8">
            <a:extLs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406" r="50822"/>
          <a:stretch>
            <a:fillRect/>
          </a:stretch>
        </p:blipFill>
        <p:spPr bwMode="auto">
          <a:xfrm>
            <a:off x="818348" y="824845"/>
            <a:ext cx="7545565" cy="936000"/>
          </a:xfrm>
          <a:prstGeom prst="rect">
            <a:avLst/>
          </a:prstGeom>
          <a:noFill/>
        </p:spPr>
      </p:pic>
      <p:sp>
        <p:nvSpPr>
          <p:cNvPr id="2" name="Titel 1"/>
          <p:cNvSpPr>
            <a:spLocks noGrp="1"/>
          </p:cNvSpPr>
          <p:nvPr>
            <p:ph type="ctrTitle"/>
          </p:nvPr>
        </p:nvSpPr>
        <p:spPr>
          <a:xfrm>
            <a:off x="897633" y="3172408"/>
            <a:ext cx="10273507" cy="950098"/>
          </a:xfrm>
        </p:spPr>
        <p:txBody>
          <a:bodyPr anchor="b"/>
          <a:lstStyle>
            <a:lvl1pPr>
              <a:defRPr sz="3600" b="1" cap="all" baseline="0">
                <a:solidFill>
                  <a:srgbClr val="757575"/>
                </a:solidFill>
                <a:latin typeface="Source Sans Pro" panose="020B0503030403020204" pitchFamily="34" charset="0"/>
              </a:defRPr>
            </a:lvl1pPr>
          </a:lstStyle>
          <a:p>
            <a:r>
              <a:rPr lang="de-DE"/>
              <a:t>Mastertitelformat bearbeiten</a:t>
            </a:r>
            <a:endParaRPr lang="de-AT"/>
          </a:p>
        </p:txBody>
      </p:sp>
      <p:sp>
        <p:nvSpPr>
          <p:cNvPr id="3" name="Untertitel 2"/>
          <p:cNvSpPr>
            <a:spLocks noGrp="1"/>
          </p:cNvSpPr>
          <p:nvPr>
            <p:ph type="subTitle" idx="1" hasCustomPrompt="1"/>
          </p:nvPr>
        </p:nvSpPr>
        <p:spPr>
          <a:xfrm>
            <a:off x="916293" y="4364638"/>
            <a:ext cx="6634957" cy="615553"/>
          </a:xfrm>
        </p:spPr>
        <p:txBody>
          <a:bodyPr/>
          <a:lstStyle>
            <a:lvl1pPr marL="0" indent="0" algn="l">
              <a:spcBef>
                <a:spcPts val="0"/>
              </a:spcBef>
              <a:buNone/>
              <a:defRPr sz="2000" b="0" cap="none" baseline="0">
                <a:solidFill>
                  <a:srgbClr val="767676"/>
                </a:solidFill>
                <a:latin typeface="Source Sans Pro" panose="020B0503030403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Vortragender</a:t>
            </a:r>
            <a:br>
              <a:rPr lang="de-AT"/>
            </a:br>
            <a:r>
              <a:rPr lang="de-AT"/>
              <a:t>Ort, Datum</a:t>
            </a:r>
            <a:endParaRPr lang="de-DE"/>
          </a:p>
        </p:txBody>
      </p:sp>
      <p:pic>
        <p:nvPicPr>
          <p:cNvPr id="4" name="Grafik 3">
            <a:extLst>
              <a:ext uri="{FF2B5EF4-FFF2-40B4-BE49-F238E27FC236}">
                <a16:creationId xmlns:a16="http://schemas.microsoft.com/office/drawing/2014/main" id="{572D7D03-74E0-F90E-247D-434447A6BD68}"/>
              </a:ext>
              <a:ext uri="{C183D7F6-B498-43B3-948B-1728B52AA6E4}">
                <adec:decorative xmlns:adec="http://schemas.microsoft.com/office/drawing/2017/decorative" val="1"/>
              </a:ext>
            </a:extLst>
          </p:cNvPr>
          <p:cNvPicPr>
            <a:picLocks noChangeAspect="1"/>
          </p:cNvPicPr>
          <p:nvPr userDrawn="1"/>
        </p:nvPicPr>
        <p:blipFill>
          <a:blip r:embed="rId3" cstate="print"/>
          <a:stretch>
            <a:fillRect/>
          </a:stretch>
        </p:blipFill>
        <p:spPr>
          <a:xfrm>
            <a:off x="9412769" y="862980"/>
            <a:ext cx="3208658" cy="936000"/>
          </a:xfrm>
          <a:prstGeom prst="rect">
            <a:avLst/>
          </a:prstGeom>
        </p:spPr>
      </p:pic>
      <p:pic>
        <p:nvPicPr>
          <p:cNvPr id="6" name="Grafik 5">
            <a:extLst>
              <a:ext uri="{FF2B5EF4-FFF2-40B4-BE49-F238E27FC236}">
                <a16:creationId xmlns:a16="http://schemas.microsoft.com/office/drawing/2014/main" id="{2465358C-DF1C-84A9-9463-BBB8B280EB0A}"/>
              </a:ext>
              <a:ext uri="{C183D7F6-B498-43B3-948B-1728B52AA6E4}">
                <adec:decorative xmlns:adec="http://schemas.microsoft.com/office/drawing/2017/decorative" val="1"/>
              </a:ext>
            </a:extLst>
          </p:cNvPr>
          <p:cNvPicPr>
            <a:picLocks noChangeAspect="1"/>
          </p:cNvPicPr>
          <p:nvPr userDrawn="1"/>
        </p:nvPicPr>
        <p:blipFill>
          <a:blip r:embed="rId4"/>
          <a:srcRect l="35580" t="76389" r="20265" b="13889"/>
          <a:stretch/>
        </p:blipFill>
        <p:spPr>
          <a:xfrm>
            <a:off x="2979081" y="6498884"/>
            <a:ext cx="7481611" cy="966260"/>
          </a:xfrm>
          <a:prstGeom prst="rect">
            <a:avLst/>
          </a:prstGeom>
        </p:spPr>
      </p:pic>
    </p:spTree>
    <p:extLst>
      <p:ext uri="{BB962C8B-B14F-4D97-AF65-F5344CB8AC3E}">
        <p14:creationId xmlns:p14="http://schemas.microsoft.com/office/powerpoint/2010/main" val="2197683272"/>
      </p:ext>
    </p:extLst>
  </p:cSld>
  <p:clrMapOvr>
    <a:masterClrMapping/>
  </p:clrMapOvr>
  <p:extLst>
    <p:ext uri="{DCECCB84-F9BA-43D5-87BE-67443E8EF086}">
      <p15:sldGuideLst xmlns:p15="http://schemas.microsoft.com/office/powerpoint/2012/main">
        <p15:guide id="1" orient="horz" pos="238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ere Seite mit Fußnote">
    <p:spTree>
      <p:nvGrpSpPr>
        <p:cNvPr id="1" name=""/>
        <p:cNvGrpSpPr/>
        <p:nvPr/>
      </p:nvGrpSpPr>
      <p:grpSpPr>
        <a:xfrm>
          <a:off x="0" y="0"/>
          <a:ext cx="0" cy="0"/>
          <a:chOff x="0" y="0"/>
          <a:chExt cx="0" cy="0"/>
        </a:xfrm>
      </p:grpSpPr>
      <p:sp>
        <p:nvSpPr>
          <p:cNvPr id="3" name="Textplatzhalter 8">
            <a:extLst>
              <a:ext uri="{FF2B5EF4-FFF2-40B4-BE49-F238E27FC236}">
                <a16:creationId xmlns:a16="http://schemas.microsoft.com/office/drawing/2014/main" id="{EFA115BF-89B2-A23F-B81A-00E344DBE6D1}"/>
              </a:ext>
            </a:extLst>
          </p:cNvPr>
          <p:cNvSpPr>
            <a:spLocks noGrp="1"/>
          </p:cNvSpPr>
          <p:nvPr>
            <p:ph type="body" sz="quarter" idx="14" hasCustomPrompt="1"/>
          </p:nvPr>
        </p:nvSpPr>
        <p:spPr>
          <a:xfrm>
            <a:off x="600076" y="7047872"/>
            <a:ext cx="10953749" cy="430887"/>
          </a:xfrm>
        </p:spPr>
        <p:txBody>
          <a:bodyPr anchor="b">
            <a:spAutoFit/>
          </a:bodyPr>
          <a:lstStyle>
            <a:lvl1pPr marL="0" indent="0">
              <a:spcBef>
                <a:spcPts val="200"/>
              </a:spcBef>
              <a:buNone/>
              <a:defRPr sz="1100" b="0" cap="none" baseline="0">
                <a:latin typeface="Source Sans Pro" panose="020B0503030403020204" pitchFamily="34" charset="0"/>
              </a:defRPr>
            </a:lvl1pPr>
            <a:lvl2pPr>
              <a:spcBef>
                <a:spcPts val="200"/>
              </a:spcBef>
              <a:defRPr sz="1100" b="0" cap="none" baseline="0"/>
            </a:lvl2pPr>
            <a:lvl3pPr>
              <a:spcBef>
                <a:spcPts val="200"/>
              </a:spcBef>
              <a:defRPr sz="1100" b="0" cap="none" baseline="0"/>
            </a:lvl3pPr>
            <a:lvl4pPr>
              <a:spcBef>
                <a:spcPts val="200"/>
              </a:spcBef>
              <a:defRPr sz="1100" b="0" cap="none" baseline="0"/>
            </a:lvl4pPr>
            <a:lvl5pPr>
              <a:spcBef>
                <a:spcPts val="200"/>
              </a:spcBef>
              <a:defRPr sz="1100" b="0" cap="none" baseline="0"/>
            </a:lvl5pPr>
          </a:lstStyle>
          <a:p>
            <a:pPr lvl="0"/>
            <a:r>
              <a:rPr lang="de-DE"/>
              <a:t>1 Fußnote</a:t>
            </a:r>
            <a:br>
              <a:rPr lang="de-DE"/>
            </a:br>
            <a:r>
              <a:rPr lang="de-DE"/>
              <a:t>Quelle:</a:t>
            </a:r>
            <a:endParaRPr lang="de-AT"/>
          </a:p>
        </p:txBody>
      </p:sp>
      <p:sp>
        <p:nvSpPr>
          <p:cNvPr id="8" name="Foliennummernplatzhalter 5">
            <a:extLst>
              <a:ext uri="{FF2B5EF4-FFF2-40B4-BE49-F238E27FC236}">
                <a16:creationId xmlns:a16="http://schemas.microsoft.com/office/drawing/2014/main" id="{1D0F05FA-8FC6-CE1C-CEC7-7037BEE11CDD}"/>
              </a:ext>
              <a:ext uri="{C183D7F6-B498-43B3-948B-1728B52AA6E4}">
                <adec:decorative xmlns:adec="http://schemas.microsoft.com/office/drawing/2017/decorative" val="1"/>
              </a:ext>
            </a:extLst>
          </p:cNvPr>
          <p:cNvSpPr>
            <a:spLocks noGrp="1"/>
          </p:cNvSpPr>
          <p:nvPr>
            <p:ph type="sldNum" sz="quarter" idx="4"/>
          </p:nvPr>
        </p:nvSpPr>
        <p:spPr>
          <a:xfrm>
            <a:off x="11497469" y="7309482"/>
            <a:ext cx="1579562" cy="169277"/>
          </a:xfrm>
          <a:prstGeom prst="rect">
            <a:avLst/>
          </a:prstGeom>
        </p:spPr>
        <p:txBody>
          <a:bodyPr vert="horz" wrap="square" lIns="0" tIns="0" rIns="0" bIns="0" rtlCol="0" anchor="ctr">
            <a:spAutoFit/>
          </a:bodyPr>
          <a:lstStyle>
            <a:lvl1pPr algn="r">
              <a:defRPr sz="1100" cap="all" baseline="0">
                <a:solidFill>
                  <a:schemeClr val="tx1">
                    <a:lumMod val="50000"/>
                    <a:lumOff val="50000"/>
                  </a:schemeClr>
                </a:solidFill>
                <a:latin typeface="Source Sans Pro" panose="020B0503030403020204" pitchFamily="34" charset="0"/>
              </a:defRPr>
            </a:lvl1pPr>
          </a:lstStyle>
          <a:p>
            <a:fld id="{EE4FFC6B-0944-4FBC-9B81-B2BE7C77D0E5}" type="slidenum">
              <a:rPr lang="de-AT" smtClean="0"/>
              <a:pPr/>
              <a:t>‹Nr.›</a:t>
            </a:fld>
            <a:endParaRPr lang="de-AT"/>
          </a:p>
        </p:txBody>
      </p:sp>
    </p:spTree>
    <p:extLst>
      <p:ext uri="{BB962C8B-B14F-4D97-AF65-F5344CB8AC3E}">
        <p14:creationId xmlns:p14="http://schemas.microsoft.com/office/powerpoint/2010/main" val="3592093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re Seite ohne Fußnote">
    <p:spTree>
      <p:nvGrpSpPr>
        <p:cNvPr id="1" name=""/>
        <p:cNvGrpSpPr/>
        <p:nvPr/>
      </p:nvGrpSpPr>
      <p:grpSpPr>
        <a:xfrm>
          <a:off x="0" y="0"/>
          <a:ext cx="0" cy="0"/>
          <a:chOff x="0" y="0"/>
          <a:chExt cx="0" cy="0"/>
        </a:xfrm>
      </p:grpSpPr>
      <p:sp>
        <p:nvSpPr>
          <p:cNvPr id="8" name="Foliennummernplatzhalter 5">
            <a:extLst>
              <a:ext uri="{FF2B5EF4-FFF2-40B4-BE49-F238E27FC236}">
                <a16:creationId xmlns:a16="http://schemas.microsoft.com/office/drawing/2014/main" id="{1D0F05FA-8FC6-CE1C-CEC7-7037BEE11CDD}"/>
              </a:ext>
              <a:ext uri="{C183D7F6-B498-43B3-948B-1728B52AA6E4}">
                <adec:decorative xmlns:adec="http://schemas.microsoft.com/office/drawing/2017/decorative" val="1"/>
              </a:ext>
            </a:extLst>
          </p:cNvPr>
          <p:cNvSpPr>
            <a:spLocks noGrp="1"/>
          </p:cNvSpPr>
          <p:nvPr>
            <p:ph type="sldNum" sz="quarter" idx="4"/>
          </p:nvPr>
        </p:nvSpPr>
        <p:spPr>
          <a:xfrm>
            <a:off x="11497469" y="7309482"/>
            <a:ext cx="1579562" cy="169277"/>
          </a:xfrm>
          <a:prstGeom prst="rect">
            <a:avLst/>
          </a:prstGeom>
        </p:spPr>
        <p:txBody>
          <a:bodyPr vert="horz" wrap="square" lIns="0" tIns="0" rIns="0" bIns="0" rtlCol="0" anchor="ctr">
            <a:spAutoFit/>
          </a:bodyPr>
          <a:lstStyle>
            <a:lvl1pPr algn="r">
              <a:defRPr sz="1100" cap="all" baseline="0">
                <a:solidFill>
                  <a:schemeClr val="tx1">
                    <a:lumMod val="50000"/>
                    <a:lumOff val="50000"/>
                  </a:schemeClr>
                </a:solidFill>
                <a:latin typeface="Source Sans Pro" panose="020B0503030403020204" pitchFamily="34" charset="0"/>
              </a:defRPr>
            </a:lvl1pPr>
          </a:lstStyle>
          <a:p>
            <a:fld id="{EE4FFC6B-0944-4FBC-9B81-B2BE7C77D0E5}" type="slidenum">
              <a:rPr lang="de-AT" smtClean="0"/>
              <a:pPr/>
              <a:t>‹Nr.›</a:t>
            </a:fld>
            <a:endParaRPr lang="de-AT"/>
          </a:p>
        </p:txBody>
      </p:sp>
    </p:spTree>
    <p:extLst>
      <p:ext uri="{BB962C8B-B14F-4D97-AF65-F5344CB8AC3E}">
        <p14:creationId xmlns:p14="http://schemas.microsoft.com/office/powerpoint/2010/main" val="6955278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chlussse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3126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0" y="1"/>
            <a:ext cx="13439775" cy="6293511"/>
          </a:xfrm>
          <a:prstGeom prst="rect">
            <a:avLst/>
          </a:prstGeom>
          <a:solidFill>
            <a:srgbClr val="3D5A8C"/>
          </a:solidFill>
          <a:ln w="0"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de-DE" sz="1984"/>
          </a:p>
        </p:txBody>
      </p:sp>
      <p:sp>
        <p:nvSpPr>
          <p:cNvPr id="2" name="Title 1"/>
          <p:cNvSpPr>
            <a:spLocks noGrp="1"/>
          </p:cNvSpPr>
          <p:nvPr userDrawn="1">
            <p:ph type="ctrTitle"/>
          </p:nvPr>
        </p:nvSpPr>
        <p:spPr>
          <a:xfrm>
            <a:off x="647087" y="2451581"/>
            <a:ext cx="10990054" cy="717610"/>
          </a:xfrm>
        </p:spPr>
        <p:txBody>
          <a:bodyPr>
            <a:normAutofit/>
          </a:bodyPr>
          <a:lstStyle>
            <a:lvl1pPr algn="l">
              <a:defRPr sz="3527">
                <a:solidFill>
                  <a:schemeClr val="bg1"/>
                </a:solidFill>
                <a:latin typeface="Arial"/>
                <a:cs typeface="Arial"/>
              </a:defRPr>
            </a:lvl1pPr>
          </a:lstStyle>
          <a:p>
            <a:r>
              <a:rPr lang="de-DE"/>
              <a:t>Click to edit Master title style</a:t>
            </a:r>
          </a:p>
        </p:txBody>
      </p:sp>
      <p:sp>
        <p:nvSpPr>
          <p:cNvPr id="3" name="Subtitle 2"/>
          <p:cNvSpPr>
            <a:spLocks noGrp="1"/>
          </p:cNvSpPr>
          <p:nvPr userDrawn="1">
            <p:ph type="subTitle" idx="1"/>
          </p:nvPr>
        </p:nvSpPr>
        <p:spPr>
          <a:xfrm>
            <a:off x="647099" y="3169182"/>
            <a:ext cx="9407843" cy="494749"/>
          </a:xfrm>
        </p:spPr>
        <p:txBody>
          <a:bodyPr>
            <a:normAutofit/>
          </a:bodyPr>
          <a:lstStyle>
            <a:lvl1pPr marL="0" indent="0" algn="l">
              <a:buNone/>
              <a:defRPr sz="1543">
                <a:solidFill>
                  <a:srgbClr val="A4BAD5"/>
                </a:solidFill>
                <a:latin typeface="Arial"/>
                <a:cs typeface="Arial"/>
              </a:defRPr>
            </a:lvl1pPr>
            <a:lvl2pPr marL="503972" indent="0" algn="ctr">
              <a:buNone/>
              <a:defRPr>
                <a:solidFill>
                  <a:schemeClr val="tx1">
                    <a:tint val="75000"/>
                  </a:schemeClr>
                </a:solidFill>
              </a:defRPr>
            </a:lvl2pPr>
            <a:lvl3pPr marL="1007943" indent="0" algn="ctr">
              <a:buNone/>
              <a:defRPr>
                <a:solidFill>
                  <a:schemeClr val="tx1">
                    <a:tint val="75000"/>
                  </a:schemeClr>
                </a:solidFill>
              </a:defRPr>
            </a:lvl3pPr>
            <a:lvl4pPr marL="1511915" indent="0" algn="ctr">
              <a:buNone/>
              <a:defRPr>
                <a:solidFill>
                  <a:schemeClr val="tx1">
                    <a:tint val="75000"/>
                  </a:schemeClr>
                </a:solidFill>
              </a:defRPr>
            </a:lvl4pPr>
            <a:lvl5pPr marL="2015886" indent="0" algn="ctr">
              <a:buNone/>
              <a:defRPr>
                <a:solidFill>
                  <a:schemeClr val="tx1">
                    <a:tint val="75000"/>
                  </a:schemeClr>
                </a:solidFill>
              </a:defRPr>
            </a:lvl5pPr>
            <a:lvl6pPr marL="2519858" indent="0" algn="ctr">
              <a:buNone/>
              <a:defRPr>
                <a:solidFill>
                  <a:schemeClr val="tx1">
                    <a:tint val="75000"/>
                  </a:schemeClr>
                </a:solidFill>
              </a:defRPr>
            </a:lvl6pPr>
            <a:lvl7pPr marL="3023829" indent="0" algn="ctr">
              <a:buNone/>
              <a:defRPr>
                <a:solidFill>
                  <a:schemeClr val="tx1">
                    <a:tint val="75000"/>
                  </a:schemeClr>
                </a:solidFill>
              </a:defRPr>
            </a:lvl7pPr>
            <a:lvl8pPr marL="3527801" indent="0" algn="ctr">
              <a:buNone/>
              <a:defRPr>
                <a:solidFill>
                  <a:schemeClr val="tx1">
                    <a:tint val="75000"/>
                  </a:schemeClr>
                </a:solidFill>
              </a:defRPr>
            </a:lvl8pPr>
            <a:lvl9pPr marL="4031772" indent="0" algn="ctr">
              <a:buNone/>
              <a:defRPr>
                <a:solidFill>
                  <a:schemeClr val="tx1">
                    <a:tint val="75000"/>
                  </a:schemeClr>
                </a:solidFill>
              </a:defRPr>
            </a:lvl9pPr>
          </a:lstStyle>
          <a:p>
            <a:r>
              <a:rPr lang="de-DE"/>
              <a:t>Click to edit Master subtitle style</a:t>
            </a:r>
          </a:p>
        </p:txBody>
      </p:sp>
      <p:sp>
        <p:nvSpPr>
          <p:cNvPr id="13" name="Slide Number Placeholder 5"/>
          <p:cNvSpPr>
            <a:spLocks noGrp="1"/>
          </p:cNvSpPr>
          <p:nvPr userDrawn="1">
            <p:ph type="sldNum" sz="quarter" idx="12"/>
          </p:nvPr>
        </p:nvSpPr>
        <p:spPr>
          <a:xfrm>
            <a:off x="10033859" y="6718142"/>
            <a:ext cx="3135948" cy="402567"/>
          </a:xfrm>
        </p:spPr>
        <p:txBody>
          <a:bodyPr/>
          <a:lstStyle>
            <a:lvl1pPr>
              <a:defRPr smtClean="0"/>
            </a:lvl1pPr>
          </a:lstStyle>
          <a:p>
            <a:pPr>
              <a:defRPr/>
            </a:pPr>
            <a:fld id="{AFF550E8-C138-4A2D-979B-975D340360B4}" type="slidenum">
              <a:rPr lang="de-DE" altLang="en-US"/>
              <a:pPr>
                <a:defRPr/>
              </a:pPr>
              <a:t>‹Nr.›</a:t>
            </a:fld>
            <a:endParaRPr lang="de-DE" altLang="en-US"/>
          </a:p>
        </p:txBody>
      </p:sp>
    </p:spTree>
    <p:extLst>
      <p:ext uri="{BB962C8B-B14F-4D97-AF65-F5344CB8AC3E}">
        <p14:creationId xmlns:p14="http://schemas.microsoft.com/office/powerpoint/2010/main" val="1780490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Click to edit Master title style</a:t>
            </a:r>
          </a:p>
        </p:txBody>
      </p:sp>
      <p:sp>
        <p:nvSpPr>
          <p:cNvPr id="3" name="Content Placeholder 2"/>
          <p:cNvSpPr>
            <a:spLocks noGrp="1"/>
          </p:cNvSpPr>
          <p:nvPr>
            <p:ph idx="1"/>
          </p:nvPr>
        </p:nvSpPr>
        <p:spPr/>
        <p:txBody>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4" name="Date Placeholder 3"/>
          <p:cNvSpPr>
            <a:spLocks noGrp="1"/>
          </p:cNvSpPr>
          <p:nvPr>
            <p:ph type="dt" sz="half" idx="10"/>
          </p:nvPr>
        </p:nvSpPr>
        <p:spPr>
          <a:xfrm>
            <a:off x="671989" y="7008172"/>
            <a:ext cx="3135948" cy="402567"/>
          </a:xfrm>
          <a:prstGeom prst="rect">
            <a:avLst/>
          </a:prstGeom>
        </p:spPr>
        <p:txBody>
          <a:bodyPr/>
          <a:lstStyle>
            <a:lvl1pPr>
              <a:defRPr/>
            </a:lvl1pPr>
          </a:lstStyle>
          <a:p>
            <a:pPr>
              <a:defRPr/>
            </a:pPr>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6CCF4B38-FA36-4FAA-B012-6F26DB3C9E3A}" type="slidenum">
              <a:rPr lang="de-DE" altLang="en-US"/>
              <a:pPr>
                <a:defRPr/>
              </a:pPr>
              <a:t>‹Nr.›</a:t>
            </a:fld>
            <a:endParaRPr lang="de-DE" altLang="en-US"/>
          </a:p>
        </p:txBody>
      </p:sp>
    </p:spTree>
    <p:extLst>
      <p:ext uri="{BB962C8B-B14F-4D97-AF65-F5344CB8AC3E}">
        <p14:creationId xmlns:p14="http://schemas.microsoft.com/office/powerpoint/2010/main" val="37464247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1650" y="4858813"/>
            <a:ext cx="11423809" cy="1501751"/>
          </a:xfrm>
        </p:spPr>
        <p:txBody>
          <a:bodyPr/>
          <a:lstStyle>
            <a:lvl1pPr algn="l">
              <a:defRPr sz="4409" b="1" cap="all"/>
            </a:lvl1pPr>
          </a:lstStyle>
          <a:p>
            <a:r>
              <a:rPr lang="de-DE"/>
              <a:t>Click to edit Master title style</a:t>
            </a:r>
          </a:p>
        </p:txBody>
      </p:sp>
      <p:sp>
        <p:nvSpPr>
          <p:cNvPr id="3" name="Text Placeholder 2"/>
          <p:cNvSpPr>
            <a:spLocks noGrp="1"/>
          </p:cNvSpPr>
          <p:nvPr>
            <p:ph type="body" idx="1"/>
          </p:nvPr>
        </p:nvSpPr>
        <p:spPr>
          <a:xfrm>
            <a:off x="1061650" y="3204786"/>
            <a:ext cx="11423809" cy="1654026"/>
          </a:xfrm>
        </p:spPr>
        <p:txBody>
          <a:bodyPr anchor="b"/>
          <a:lstStyle>
            <a:lvl1pPr marL="0" indent="0">
              <a:buNone/>
              <a:defRPr sz="2205">
                <a:solidFill>
                  <a:schemeClr val="tx1">
                    <a:tint val="75000"/>
                  </a:schemeClr>
                </a:solidFill>
              </a:defRPr>
            </a:lvl1pPr>
            <a:lvl2pPr marL="503972" indent="0">
              <a:buNone/>
              <a:defRPr sz="1984">
                <a:solidFill>
                  <a:schemeClr val="tx1">
                    <a:tint val="75000"/>
                  </a:schemeClr>
                </a:solidFill>
              </a:defRPr>
            </a:lvl2pPr>
            <a:lvl3pPr marL="1007943" indent="0">
              <a:buNone/>
              <a:defRPr sz="1764">
                <a:solidFill>
                  <a:schemeClr val="tx1">
                    <a:tint val="75000"/>
                  </a:schemeClr>
                </a:solidFill>
              </a:defRPr>
            </a:lvl3pPr>
            <a:lvl4pPr marL="1511915" indent="0">
              <a:buNone/>
              <a:defRPr sz="1543">
                <a:solidFill>
                  <a:schemeClr val="tx1">
                    <a:tint val="75000"/>
                  </a:schemeClr>
                </a:solidFill>
              </a:defRPr>
            </a:lvl4pPr>
            <a:lvl5pPr marL="2015886" indent="0">
              <a:buNone/>
              <a:defRPr sz="1543">
                <a:solidFill>
                  <a:schemeClr val="tx1">
                    <a:tint val="75000"/>
                  </a:schemeClr>
                </a:solidFill>
              </a:defRPr>
            </a:lvl5pPr>
            <a:lvl6pPr marL="2519858" indent="0">
              <a:buNone/>
              <a:defRPr sz="1543">
                <a:solidFill>
                  <a:schemeClr val="tx1">
                    <a:tint val="75000"/>
                  </a:schemeClr>
                </a:solidFill>
              </a:defRPr>
            </a:lvl6pPr>
            <a:lvl7pPr marL="3023829" indent="0">
              <a:buNone/>
              <a:defRPr sz="1543">
                <a:solidFill>
                  <a:schemeClr val="tx1">
                    <a:tint val="75000"/>
                  </a:schemeClr>
                </a:solidFill>
              </a:defRPr>
            </a:lvl7pPr>
            <a:lvl8pPr marL="3527801" indent="0">
              <a:buNone/>
              <a:defRPr sz="1543">
                <a:solidFill>
                  <a:schemeClr val="tx1">
                    <a:tint val="75000"/>
                  </a:schemeClr>
                </a:solidFill>
              </a:defRPr>
            </a:lvl8pPr>
            <a:lvl9pPr marL="4031772" indent="0">
              <a:buNone/>
              <a:defRPr sz="1543">
                <a:solidFill>
                  <a:schemeClr val="tx1">
                    <a:tint val="75000"/>
                  </a:schemeClr>
                </a:solidFill>
              </a:defRPr>
            </a:lvl9pPr>
          </a:lstStyle>
          <a:p>
            <a:pPr lvl="0"/>
            <a:r>
              <a:rPr lang="de-DE"/>
              <a:t>Click to edit Master text styles</a:t>
            </a:r>
          </a:p>
        </p:txBody>
      </p:sp>
      <p:sp>
        <p:nvSpPr>
          <p:cNvPr id="4" name="Date Placeholder 3"/>
          <p:cNvSpPr>
            <a:spLocks noGrp="1"/>
          </p:cNvSpPr>
          <p:nvPr>
            <p:ph type="dt" sz="half" idx="10"/>
          </p:nvPr>
        </p:nvSpPr>
        <p:spPr>
          <a:xfrm>
            <a:off x="671989" y="7008172"/>
            <a:ext cx="3135948" cy="402567"/>
          </a:xfrm>
          <a:prstGeom prst="rect">
            <a:avLst/>
          </a:prstGeom>
        </p:spPr>
        <p:txBody>
          <a:bodyPr/>
          <a:lstStyle>
            <a:lvl1pPr>
              <a:defRPr/>
            </a:lvl1pPr>
          </a:lstStyle>
          <a:p>
            <a:pPr>
              <a:defRPr/>
            </a:pPr>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041B29E0-DABE-4FD9-8532-F5C843985D12}" type="slidenum">
              <a:rPr lang="de-DE" altLang="en-US"/>
              <a:pPr>
                <a:defRPr/>
              </a:pPr>
              <a:t>‹Nr.›</a:t>
            </a:fld>
            <a:endParaRPr lang="de-DE" altLang="en-US"/>
          </a:p>
        </p:txBody>
      </p:sp>
    </p:spTree>
    <p:extLst>
      <p:ext uri="{BB962C8B-B14F-4D97-AF65-F5344CB8AC3E}">
        <p14:creationId xmlns:p14="http://schemas.microsoft.com/office/powerpoint/2010/main" val="25928919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Click to edit Master title style</a:t>
            </a:r>
          </a:p>
        </p:txBody>
      </p:sp>
      <p:sp>
        <p:nvSpPr>
          <p:cNvPr id="3" name="Content Placeholder 2"/>
          <p:cNvSpPr>
            <a:spLocks noGrp="1"/>
          </p:cNvSpPr>
          <p:nvPr>
            <p:ph sz="half" idx="1"/>
          </p:nvPr>
        </p:nvSpPr>
        <p:spPr>
          <a:xfrm>
            <a:off x="671989" y="1764296"/>
            <a:ext cx="5935901" cy="4990084"/>
          </a:xfrm>
        </p:spPr>
        <p:txBody>
          <a:bodyPr/>
          <a:lstStyle>
            <a:lvl1pPr>
              <a:defRPr sz="3086"/>
            </a:lvl1pPr>
            <a:lvl2pPr>
              <a:defRPr sz="2646"/>
            </a:lvl2pPr>
            <a:lvl3pPr>
              <a:defRPr sz="2205"/>
            </a:lvl3pPr>
            <a:lvl4pPr>
              <a:defRPr sz="1984"/>
            </a:lvl4pPr>
            <a:lvl5pPr>
              <a:defRPr sz="1984"/>
            </a:lvl5pPr>
            <a:lvl6pPr>
              <a:defRPr sz="1984"/>
            </a:lvl6pPr>
            <a:lvl7pPr>
              <a:defRPr sz="1984"/>
            </a:lvl7pPr>
            <a:lvl8pPr>
              <a:defRPr sz="1984"/>
            </a:lvl8pPr>
            <a:lvl9pPr>
              <a:defRPr sz="1984"/>
            </a:lvl9p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4" name="Content Placeholder 3"/>
          <p:cNvSpPr>
            <a:spLocks noGrp="1"/>
          </p:cNvSpPr>
          <p:nvPr>
            <p:ph sz="half" idx="2"/>
          </p:nvPr>
        </p:nvSpPr>
        <p:spPr>
          <a:xfrm>
            <a:off x="6831885" y="1764296"/>
            <a:ext cx="5935901" cy="4990084"/>
          </a:xfrm>
        </p:spPr>
        <p:txBody>
          <a:bodyPr/>
          <a:lstStyle>
            <a:lvl1pPr>
              <a:defRPr sz="3086"/>
            </a:lvl1pPr>
            <a:lvl2pPr>
              <a:defRPr sz="2646"/>
            </a:lvl2pPr>
            <a:lvl3pPr>
              <a:defRPr sz="2205"/>
            </a:lvl3pPr>
            <a:lvl4pPr>
              <a:defRPr sz="1984"/>
            </a:lvl4pPr>
            <a:lvl5pPr>
              <a:defRPr sz="1984"/>
            </a:lvl5pPr>
            <a:lvl6pPr>
              <a:defRPr sz="1984"/>
            </a:lvl6pPr>
            <a:lvl7pPr>
              <a:defRPr sz="1984"/>
            </a:lvl7pPr>
            <a:lvl8pPr>
              <a:defRPr sz="1984"/>
            </a:lvl8pPr>
            <a:lvl9pPr>
              <a:defRPr sz="1984"/>
            </a:lvl9p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5" name="Date Placeholder 3"/>
          <p:cNvSpPr>
            <a:spLocks noGrp="1"/>
          </p:cNvSpPr>
          <p:nvPr>
            <p:ph type="dt" sz="half" idx="10"/>
          </p:nvPr>
        </p:nvSpPr>
        <p:spPr>
          <a:xfrm>
            <a:off x="671989" y="7008172"/>
            <a:ext cx="3135948" cy="402567"/>
          </a:xfrm>
          <a:prstGeom prst="rect">
            <a:avLst/>
          </a:prstGeom>
        </p:spPr>
        <p:txBody>
          <a:bodyPr/>
          <a:lstStyle>
            <a:lvl1pPr>
              <a:defRPr/>
            </a:lvl1pPr>
          </a:lstStyle>
          <a:p>
            <a:pPr>
              <a:defRPr/>
            </a:pPr>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DD215E47-0022-48FE-B13E-133AD3FBE907}" type="slidenum">
              <a:rPr lang="de-DE" altLang="en-US"/>
              <a:pPr>
                <a:defRPr/>
              </a:pPr>
              <a:t>‹Nr.›</a:t>
            </a:fld>
            <a:endParaRPr lang="de-DE" altLang="en-US"/>
          </a:p>
        </p:txBody>
      </p:sp>
    </p:spTree>
    <p:extLst>
      <p:ext uri="{BB962C8B-B14F-4D97-AF65-F5344CB8AC3E}">
        <p14:creationId xmlns:p14="http://schemas.microsoft.com/office/powerpoint/2010/main" val="1729483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Click to edit Master title style</a:t>
            </a:r>
          </a:p>
        </p:txBody>
      </p:sp>
      <p:sp>
        <p:nvSpPr>
          <p:cNvPr id="3" name="Text Placeholder 2"/>
          <p:cNvSpPr>
            <a:spLocks noGrp="1"/>
          </p:cNvSpPr>
          <p:nvPr>
            <p:ph type="body" idx="1"/>
          </p:nvPr>
        </p:nvSpPr>
        <p:spPr>
          <a:xfrm>
            <a:off x="671989" y="1692533"/>
            <a:ext cx="5938234" cy="705367"/>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de-DE"/>
              <a:t>Click to edit Master text styles</a:t>
            </a:r>
          </a:p>
        </p:txBody>
      </p:sp>
      <p:sp>
        <p:nvSpPr>
          <p:cNvPr id="4" name="Content Placeholder 3"/>
          <p:cNvSpPr>
            <a:spLocks noGrp="1"/>
          </p:cNvSpPr>
          <p:nvPr>
            <p:ph sz="half" idx="2"/>
          </p:nvPr>
        </p:nvSpPr>
        <p:spPr>
          <a:xfrm>
            <a:off x="671989" y="2397901"/>
            <a:ext cx="5938234" cy="4356478"/>
          </a:xfrm>
        </p:spPr>
        <p:txBody>
          <a:bodyPr/>
          <a:lstStyle>
            <a:lvl1pPr>
              <a:defRPr sz="2646"/>
            </a:lvl1pPr>
            <a:lvl2pPr>
              <a:defRPr sz="2205"/>
            </a:lvl2pPr>
            <a:lvl3pPr>
              <a:defRPr sz="1984"/>
            </a:lvl3pPr>
            <a:lvl4pPr>
              <a:defRPr sz="1764"/>
            </a:lvl4pPr>
            <a:lvl5pPr>
              <a:defRPr sz="1764"/>
            </a:lvl5pPr>
            <a:lvl6pPr>
              <a:defRPr sz="1764"/>
            </a:lvl6pPr>
            <a:lvl7pPr>
              <a:defRPr sz="1764"/>
            </a:lvl7pPr>
            <a:lvl8pPr>
              <a:defRPr sz="1764"/>
            </a:lvl8pPr>
            <a:lvl9pPr>
              <a:defRPr sz="1764"/>
            </a:lvl9p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5" name="Text Placeholder 4"/>
          <p:cNvSpPr>
            <a:spLocks noGrp="1"/>
          </p:cNvSpPr>
          <p:nvPr>
            <p:ph type="body" sz="quarter" idx="3"/>
          </p:nvPr>
        </p:nvSpPr>
        <p:spPr>
          <a:xfrm>
            <a:off x="6827221" y="1692533"/>
            <a:ext cx="5940567" cy="705367"/>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de-DE"/>
              <a:t>Click to edit Master text styles</a:t>
            </a:r>
          </a:p>
        </p:txBody>
      </p:sp>
      <p:sp>
        <p:nvSpPr>
          <p:cNvPr id="6" name="Content Placeholder 5"/>
          <p:cNvSpPr>
            <a:spLocks noGrp="1"/>
          </p:cNvSpPr>
          <p:nvPr>
            <p:ph sz="quarter" idx="4"/>
          </p:nvPr>
        </p:nvSpPr>
        <p:spPr>
          <a:xfrm>
            <a:off x="6827221" y="2397901"/>
            <a:ext cx="5940567" cy="4356478"/>
          </a:xfrm>
        </p:spPr>
        <p:txBody>
          <a:bodyPr/>
          <a:lstStyle>
            <a:lvl1pPr>
              <a:defRPr sz="2646"/>
            </a:lvl1pPr>
            <a:lvl2pPr>
              <a:defRPr sz="2205"/>
            </a:lvl2pPr>
            <a:lvl3pPr>
              <a:defRPr sz="1984"/>
            </a:lvl3pPr>
            <a:lvl4pPr>
              <a:defRPr sz="1764"/>
            </a:lvl4pPr>
            <a:lvl5pPr>
              <a:defRPr sz="1764"/>
            </a:lvl5pPr>
            <a:lvl6pPr>
              <a:defRPr sz="1764"/>
            </a:lvl6pPr>
            <a:lvl7pPr>
              <a:defRPr sz="1764"/>
            </a:lvl7pPr>
            <a:lvl8pPr>
              <a:defRPr sz="1764"/>
            </a:lvl8pPr>
            <a:lvl9pPr>
              <a:defRPr sz="1764"/>
            </a:lvl9p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7" name="Date Placeholder 3"/>
          <p:cNvSpPr>
            <a:spLocks noGrp="1"/>
          </p:cNvSpPr>
          <p:nvPr>
            <p:ph type="dt" sz="half" idx="10"/>
          </p:nvPr>
        </p:nvSpPr>
        <p:spPr>
          <a:xfrm>
            <a:off x="671989" y="7008172"/>
            <a:ext cx="3135948" cy="402567"/>
          </a:xfrm>
          <a:prstGeom prst="rect">
            <a:avLst/>
          </a:prstGeom>
        </p:spPr>
        <p:txBody>
          <a:bodyPr/>
          <a:lstStyle>
            <a:lvl1pPr>
              <a:defRPr/>
            </a:lvl1pPr>
          </a:lstStyle>
          <a:p>
            <a:pPr>
              <a:defRPr/>
            </a:pPr>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A0D46650-2FEC-4B89-9A54-22A1E5C250A1}" type="slidenum">
              <a:rPr lang="de-DE" altLang="en-US"/>
              <a:pPr>
                <a:defRPr/>
              </a:pPr>
              <a:t>‹Nr.›</a:t>
            </a:fld>
            <a:endParaRPr lang="de-DE" altLang="en-US"/>
          </a:p>
        </p:txBody>
      </p:sp>
    </p:spTree>
    <p:extLst>
      <p:ext uri="{BB962C8B-B14F-4D97-AF65-F5344CB8AC3E}">
        <p14:creationId xmlns:p14="http://schemas.microsoft.com/office/powerpoint/2010/main" val="37487527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Click to edit Master title style</a:t>
            </a:r>
          </a:p>
        </p:txBody>
      </p:sp>
      <p:sp>
        <p:nvSpPr>
          <p:cNvPr id="3" name="Date Placeholder 3"/>
          <p:cNvSpPr>
            <a:spLocks noGrp="1"/>
          </p:cNvSpPr>
          <p:nvPr>
            <p:ph type="dt" sz="half" idx="10"/>
          </p:nvPr>
        </p:nvSpPr>
        <p:spPr>
          <a:xfrm>
            <a:off x="671989" y="7008172"/>
            <a:ext cx="3135948" cy="402567"/>
          </a:xfrm>
          <a:prstGeom prst="rect">
            <a:avLst/>
          </a:prstGeom>
        </p:spPr>
        <p:txBody>
          <a:bodyPr/>
          <a:lstStyle>
            <a:lvl1pPr>
              <a:defRPr/>
            </a:lvl1pPr>
          </a:lstStyle>
          <a:p>
            <a:pPr>
              <a:defRPr/>
            </a:pPr>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0F43CF8D-7380-42F1-A5C4-F4B2B5BF4F2A}" type="slidenum">
              <a:rPr lang="de-DE" altLang="en-US"/>
              <a:pPr>
                <a:defRPr/>
              </a:pPr>
              <a:t>‹Nr.›</a:t>
            </a:fld>
            <a:endParaRPr lang="de-DE" altLang="en-US"/>
          </a:p>
        </p:txBody>
      </p:sp>
    </p:spTree>
    <p:extLst>
      <p:ext uri="{BB962C8B-B14F-4D97-AF65-F5344CB8AC3E}">
        <p14:creationId xmlns:p14="http://schemas.microsoft.com/office/powerpoint/2010/main" val="13608755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71989" y="7008172"/>
            <a:ext cx="3135948" cy="402567"/>
          </a:xfrm>
          <a:prstGeom prst="rect">
            <a:avLst/>
          </a:prstGeom>
        </p:spPr>
        <p:txBody>
          <a:bodyPr/>
          <a:lstStyle>
            <a:lvl1pPr>
              <a:defRPr/>
            </a:lvl1pPr>
          </a:lstStyle>
          <a:p>
            <a:pPr>
              <a:defRPr/>
            </a:pPr>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916E87CF-18B5-4CBB-B630-FAFBA544A62D}" type="slidenum">
              <a:rPr lang="de-DE" altLang="en-US"/>
              <a:pPr>
                <a:defRPr/>
              </a:pPr>
              <a:t>‹Nr.›</a:t>
            </a:fld>
            <a:endParaRPr lang="de-DE" altLang="en-US"/>
          </a:p>
        </p:txBody>
      </p:sp>
    </p:spTree>
    <p:extLst>
      <p:ext uri="{BB962C8B-B14F-4D97-AF65-F5344CB8AC3E}">
        <p14:creationId xmlns:p14="http://schemas.microsoft.com/office/powerpoint/2010/main" val="4159458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mit Fuß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p>
        </p:txBody>
      </p:sp>
      <p:sp>
        <p:nvSpPr>
          <p:cNvPr id="3" name="Content Placeholder 2"/>
          <p:cNvSpPr>
            <a:spLocks noGrp="1"/>
          </p:cNvSpPr>
          <p:nvPr>
            <p:ph idx="1"/>
          </p:nvPr>
        </p:nvSpPr>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Textplatzhalter 8">
            <a:extLst>
              <a:ext uri="{FF2B5EF4-FFF2-40B4-BE49-F238E27FC236}">
                <a16:creationId xmlns:a16="http://schemas.microsoft.com/office/drawing/2014/main" id="{61FD850A-61AC-3169-96BF-0E48A60493C4}"/>
              </a:ext>
            </a:extLst>
          </p:cNvPr>
          <p:cNvSpPr>
            <a:spLocks noGrp="1"/>
          </p:cNvSpPr>
          <p:nvPr>
            <p:ph type="body" sz="quarter" idx="14" hasCustomPrompt="1"/>
          </p:nvPr>
        </p:nvSpPr>
        <p:spPr>
          <a:xfrm>
            <a:off x="600076" y="7047872"/>
            <a:ext cx="10953749" cy="430887"/>
          </a:xfrm>
        </p:spPr>
        <p:txBody>
          <a:bodyPr anchor="b">
            <a:spAutoFit/>
          </a:bodyPr>
          <a:lstStyle>
            <a:lvl1pPr marL="0" indent="0">
              <a:spcBef>
                <a:spcPts val="200"/>
              </a:spcBef>
              <a:buNone/>
              <a:defRPr sz="1100" b="0" cap="none" baseline="0">
                <a:latin typeface="Source Sans Pro" panose="020B0503030403020204" pitchFamily="34" charset="0"/>
              </a:defRPr>
            </a:lvl1pPr>
            <a:lvl2pPr>
              <a:spcBef>
                <a:spcPts val="200"/>
              </a:spcBef>
              <a:defRPr sz="1100" b="0" cap="none" baseline="0"/>
            </a:lvl2pPr>
            <a:lvl3pPr>
              <a:spcBef>
                <a:spcPts val="200"/>
              </a:spcBef>
              <a:defRPr sz="1100" b="0" cap="none" baseline="0"/>
            </a:lvl3pPr>
            <a:lvl4pPr>
              <a:spcBef>
                <a:spcPts val="200"/>
              </a:spcBef>
              <a:defRPr sz="1100" b="0" cap="none" baseline="0"/>
            </a:lvl4pPr>
            <a:lvl5pPr>
              <a:spcBef>
                <a:spcPts val="200"/>
              </a:spcBef>
              <a:defRPr sz="1100" b="0" cap="none" baseline="0"/>
            </a:lvl5pPr>
          </a:lstStyle>
          <a:p>
            <a:pPr lvl="0"/>
            <a:r>
              <a:rPr lang="de-DE"/>
              <a:t>1 Fußnote</a:t>
            </a:r>
            <a:br>
              <a:rPr lang="de-DE"/>
            </a:br>
            <a:r>
              <a:rPr lang="de-DE"/>
              <a:t>Quelle:</a:t>
            </a:r>
            <a:endParaRPr lang="de-AT"/>
          </a:p>
        </p:txBody>
      </p:sp>
      <p:sp>
        <p:nvSpPr>
          <p:cNvPr id="7" name="Foliennummernplatzhalter 5">
            <a:extLst>
              <a:ext uri="{FF2B5EF4-FFF2-40B4-BE49-F238E27FC236}">
                <a16:creationId xmlns:a16="http://schemas.microsoft.com/office/drawing/2014/main" id="{43A0EEEF-52BB-7CD3-993B-5548AA0F5719}"/>
              </a:ext>
              <a:ext uri="{C183D7F6-B498-43B3-948B-1728B52AA6E4}">
                <adec:decorative xmlns:adec="http://schemas.microsoft.com/office/drawing/2017/decorative" val="1"/>
              </a:ext>
            </a:extLst>
          </p:cNvPr>
          <p:cNvSpPr>
            <a:spLocks noGrp="1"/>
          </p:cNvSpPr>
          <p:nvPr>
            <p:ph type="sldNum" sz="quarter" idx="4"/>
          </p:nvPr>
        </p:nvSpPr>
        <p:spPr>
          <a:xfrm>
            <a:off x="11497469" y="7309482"/>
            <a:ext cx="1579562" cy="169277"/>
          </a:xfrm>
          <a:prstGeom prst="rect">
            <a:avLst/>
          </a:prstGeom>
        </p:spPr>
        <p:txBody>
          <a:bodyPr vert="horz" wrap="square" lIns="0" tIns="0" rIns="0" bIns="0" rtlCol="0" anchor="ctr">
            <a:spAutoFit/>
          </a:bodyPr>
          <a:lstStyle>
            <a:lvl1pPr algn="r">
              <a:defRPr sz="1100" cap="all" baseline="0">
                <a:solidFill>
                  <a:schemeClr val="tx1">
                    <a:lumMod val="50000"/>
                    <a:lumOff val="50000"/>
                  </a:schemeClr>
                </a:solidFill>
                <a:latin typeface="Source Sans Pro" panose="020B0503030403020204" pitchFamily="34" charset="0"/>
              </a:defRPr>
            </a:lvl1pPr>
          </a:lstStyle>
          <a:p>
            <a:fld id="{EE4FFC6B-0944-4FBC-9B81-B2BE7C77D0E5}" type="slidenum">
              <a:rPr lang="de-AT" smtClean="0"/>
              <a:pPr/>
              <a:t>‹Nr.›</a:t>
            </a:fld>
            <a:endParaRPr lang="de-AT"/>
          </a:p>
        </p:txBody>
      </p:sp>
    </p:spTree>
    <p:extLst>
      <p:ext uri="{BB962C8B-B14F-4D97-AF65-F5344CB8AC3E}">
        <p14:creationId xmlns:p14="http://schemas.microsoft.com/office/powerpoint/2010/main" val="4195721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1990" y="301050"/>
            <a:ext cx="4421593" cy="1281214"/>
          </a:xfrm>
        </p:spPr>
        <p:txBody>
          <a:bodyPr anchor="b"/>
          <a:lstStyle>
            <a:lvl1pPr algn="l">
              <a:defRPr sz="2205" b="1"/>
            </a:lvl1pPr>
          </a:lstStyle>
          <a:p>
            <a:r>
              <a:rPr lang="de-DE"/>
              <a:t>Click to edit Master title style</a:t>
            </a:r>
          </a:p>
        </p:txBody>
      </p:sp>
      <p:sp>
        <p:nvSpPr>
          <p:cNvPr id="3" name="Content Placeholder 2"/>
          <p:cNvSpPr>
            <a:spLocks noGrp="1"/>
          </p:cNvSpPr>
          <p:nvPr>
            <p:ph idx="1"/>
          </p:nvPr>
        </p:nvSpPr>
        <p:spPr>
          <a:xfrm>
            <a:off x="5254579" y="301052"/>
            <a:ext cx="7513208" cy="6453328"/>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4" name="Text Placeholder 3"/>
          <p:cNvSpPr>
            <a:spLocks noGrp="1"/>
          </p:cNvSpPr>
          <p:nvPr>
            <p:ph type="body" sz="half" idx="2"/>
          </p:nvPr>
        </p:nvSpPr>
        <p:spPr>
          <a:xfrm>
            <a:off x="671990" y="1582266"/>
            <a:ext cx="4421593" cy="5172114"/>
          </a:xfrm>
        </p:spPr>
        <p:txBody>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de-DE"/>
              <a:t>Click to edit Master text styles</a:t>
            </a:r>
          </a:p>
        </p:txBody>
      </p:sp>
      <p:sp>
        <p:nvSpPr>
          <p:cNvPr id="5" name="Date Placeholder 3"/>
          <p:cNvSpPr>
            <a:spLocks noGrp="1"/>
          </p:cNvSpPr>
          <p:nvPr>
            <p:ph type="dt" sz="half" idx="10"/>
          </p:nvPr>
        </p:nvSpPr>
        <p:spPr>
          <a:xfrm>
            <a:off x="671989" y="7008172"/>
            <a:ext cx="3135948" cy="402567"/>
          </a:xfrm>
          <a:prstGeom prst="rect">
            <a:avLst/>
          </a:prstGeom>
        </p:spPr>
        <p:txBody>
          <a:bodyPr/>
          <a:lstStyle>
            <a:lvl1pPr>
              <a:defRPr/>
            </a:lvl1pPr>
          </a:lstStyle>
          <a:p>
            <a:pPr>
              <a:defRPr/>
            </a:pPr>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78921CF5-D58E-4407-8170-E7A59E711F7E}" type="slidenum">
              <a:rPr lang="de-DE" altLang="en-US"/>
              <a:pPr>
                <a:defRPr/>
              </a:pPr>
              <a:t>‹Nr.›</a:t>
            </a:fld>
            <a:endParaRPr lang="de-DE" altLang="en-US"/>
          </a:p>
        </p:txBody>
      </p:sp>
    </p:spTree>
    <p:extLst>
      <p:ext uri="{BB962C8B-B14F-4D97-AF65-F5344CB8AC3E}">
        <p14:creationId xmlns:p14="http://schemas.microsoft.com/office/powerpoint/2010/main" val="12569367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4290" y="5292884"/>
            <a:ext cx="8063865" cy="624855"/>
          </a:xfrm>
        </p:spPr>
        <p:txBody>
          <a:bodyPr anchor="b"/>
          <a:lstStyle>
            <a:lvl1pPr algn="l">
              <a:defRPr sz="2205" b="1"/>
            </a:lvl1pPr>
          </a:lstStyle>
          <a:p>
            <a:r>
              <a:rPr lang="de-DE"/>
              <a:t>Click to edit Master title style</a:t>
            </a:r>
          </a:p>
        </p:txBody>
      </p:sp>
      <p:sp>
        <p:nvSpPr>
          <p:cNvPr id="3" name="Picture Placeholder 2"/>
          <p:cNvSpPr>
            <a:spLocks noGrp="1"/>
          </p:cNvSpPr>
          <p:nvPr>
            <p:ph type="pic" idx="1"/>
          </p:nvPr>
        </p:nvSpPr>
        <p:spPr>
          <a:xfrm>
            <a:off x="2634290" y="675613"/>
            <a:ext cx="8063865" cy="4536758"/>
          </a:xfrm>
        </p:spPr>
        <p:txBody>
          <a:bodyPr rtlCol="0">
            <a:normAutofit/>
          </a:bodyPr>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pPr lvl="0"/>
            <a:r>
              <a:rPr lang="de-DE" noProof="0"/>
              <a:t>Click icon to add picture</a:t>
            </a:r>
          </a:p>
        </p:txBody>
      </p:sp>
      <p:sp>
        <p:nvSpPr>
          <p:cNvPr id="4" name="Text Placeholder 3"/>
          <p:cNvSpPr>
            <a:spLocks noGrp="1"/>
          </p:cNvSpPr>
          <p:nvPr>
            <p:ph type="body" sz="half" idx="2"/>
          </p:nvPr>
        </p:nvSpPr>
        <p:spPr>
          <a:xfrm>
            <a:off x="2634290" y="5917739"/>
            <a:ext cx="8063865" cy="887398"/>
          </a:xfrm>
        </p:spPr>
        <p:txBody>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lang="de-DE"/>
              <a:t>Click to edit Master text styles</a:t>
            </a:r>
          </a:p>
        </p:txBody>
      </p:sp>
      <p:sp>
        <p:nvSpPr>
          <p:cNvPr id="5" name="Date Placeholder 3"/>
          <p:cNvSpPr>
            <a:spLocks noGrp="1"/>
          </p:cNvSpPr>
          <p:nvPr>
            <p:ph type="dt" sz="half" idx="10"/>
          </p:nvPr>
        </p:nvSpPr>
        <p:spPr>
          <a:xfrm>
            <a:off x="671989" y="7008172"/>
            <a:ext cx="3135948" cy="402567"/>
          </a:xfrm>
          <a:prstGeom prst="rect">
            <a:avLst/>
          </a:prstGeom>
        </p:spPr>
        <p:txBody>
          <a:bodyPr/>
          <a:lstStyle>
            <a:lvl1pPr>
              <a:defRPr/>
            </a:lvl1pPr>
          </a:lstStyle>
          <a:p>
            <a:pPr>
              <a:defRPr/>
            </a:pPr>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3898C699-4DA5-46BB-9516-BDA8DE745EA5}" type="slidenum">
              <a:rPr lang="de-DE" altLang="en-US"/>
              <a:pPr>
                <a:defRPr/>
              </a:pPr>
              <a:t>‹Nr.›</a:t>
            </a:fld>
            <a:endParaRPr lang="de-DE" altLang="en-US"/>
          </a:p>
        </p:txBody>
      </p:sp>
    </p:spTree>
    <p:extLst>
      <p:ext uri="{BB962C8B-B14F-4D97-AF65-F5344CB8AC3E}">
        <p14:creationId xmlns:p14="http://schemas.microsoft.com/office/powerpoint/2010/main" val="40981535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Click to edit Master title style</a:t>
            </a:r>
          </a:p>
        </p:txBody>
      </p:sp>
      <p:sp>
        <p:nvSpPr>
          <p:cNvPr id="3" name="Vertical Text Placeholder 2"/>
          <p:cNvSpPr>
            <a:spLocks noGrp="1"/>
          </p:cNvSpPr>
          <p:nvPr>
            <p:ph type="body" orient="vert" idx="1"/>
          </p:nvPr>
        </p:nvSpPr>
        <p:spPr/>
        <p:txBody>
          <a:bodyPr vert="eaVert"/>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4" name="Date Placeholder 3"/>
          <p:cNvSpPr>
            <a:spLocks noGrp="1"/>
          </p:cNvSpPr>
          <p:nvPr>
            <p:ph type="dt" sz="half" idx="10"/>
          </p:nvPr>
        </p:nvSpPr>
        <p:spPr>
          <a:xfrm>
            <a:off x="671989" y="7008172"/>
            <a:ext cx="3135948" cy="402567"/>
          </a:xfrm>
          <a:prstGeom prst="rect">
            <a:avLst/>
          </a:prstGeom>
        </p:spPr>
        <p:txBody>
          <a:bodyPr/>
          <a:lstStyle>
            <a:lvl1pPr>
              <a:defRPr/>
            </a:lvl1pPr>
          </a:lstStyle>
          <a:p>
            <a:pPr>
              <a:defRPr/>
            </a:pPr>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D05C4416-28B5-4D5A-BEDB-48D23C3A9959}" type="slidenum">
              <a:rPr lang="de-DE" altLang="en-US"/>
              <a:pPr>
                <a:defRPr/>
              </a:pPr>
              <a:t>‹Nr.›</a:t>
            </a:fld>
            <a:endParaRPr lang="de-DE" altLang="en-US"/>
          </a:p>
        </p:txBody>
      </p:sp>
    </p:spTree>
    <p:extLst>
      <p:ext uri="{BB962C8B-B14F-4D97-AF65-F5344CB8AC3E}">
        <p14:creationId xmlns:p14="http://schemas.microsoft.com/office/powerpoint/2010/main" val="35124448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43837" y="302803"/>
            <a:ext cx="3023949" cy="6451578"/>
          </a:xfrm>
        </p:spPr>
        <p:txBody>
          <a:bodyPr vert="eaVert"/>
          <a:lstStyle/>
          <a:p>
            <a:r>
              <a:rPr lang="de-DE"/>
              <a:t>Click to edit Master title style</a:t>
            </a:r>
          </a:p>
        </p:txBody>
      </p:sp>
      <p:sp>
        <p:nvSpPr>
          <p:cNvPr id="3" name="Vertical Text Placeholder 2"/>
          <p:cNvSpPr>
            <a:spLocks noGrp="1"/>
          </p:cNvSpPr>
          <p:nvPr>
            <p:ph type="body" orient="vert" idx="1"/>
          </p:nvPr>
        </p:nvSpPr>
        <p:spPr>
          <a:xfrm>
            <a:off x="671989" y="302803"/>
            <a:ext cx="8847852" cy="6451578"/>
          </a:xfrm>
        </p:spPr>
        <p:txBody>
          <a:bodyPr vert="eaVert"/>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p>
        </p:txBody>
      </p:sp>
      <p:sp>
        <p:nvSpPr>
          <p:cNvPr id="4" name="Date Placeholder 3"/>
          <p:cNvSpPr>
            <a:spLocks noGrp="1"/>
          </p:cNvSpPr>
          <p:nvPr>
            <p:ph type="dt" sz="half" idx="10"/>
          </p:nvPr>
        </p:nvSpPr>
        <p:spPr>
          <a:xfrm>
            <a:off x="671989" y="7008172"/>
            <a:ext cx="3135948" cy="402567"/>
          </a:xfrm>
          <a:prstGeom prst="rect">
            <a:avLst/>
          </a:prstGeom>
        </p:spPr>
        <p:txBody>
          <a:bodyPr/>
          <a:lstStyle>
            <a:lvl1pPr>
              <a:defRPr/>
            </a:lvl1pPr>
          </a:lstStyle>
          <a:p>
            <a:pPr>
              <a:defRPr/>
            </a:pPr>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6F0E0D7B-7BD5-45E6-95B3-5937B424D632}" type="slidenum">
              <a:rPr lang="de-DE" altLang="en-US"/>
              <a:pPr>
                <a:defRPr/>
              </a:pPr>
              <a:t>‹Nr.›</a:t>
            </a:fld>
            <a:endParaRPr lang="de-DE" altLang="en-US"/>
          </a:p>
        </p:txBody>
      </p:sp>
    </p:spTree>
    <p:extLst>
      <p:ext uri="{BB962C8B-B14F-4D97-AF65-F5344CB8AC3E}">
        <p14:creationId xmlns:p14="http://schemas.microsoft.com/office/powerpoint/2010/main" val="1810432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88580B-F58F-2467-EBB0-E3B8258754D1}"/>
              </a:ext>
            </a:extLst>
          </p:cNvPr>
          <p:cNvPicPr>
            <a:picLocks noChangeAspect="1"/>
          </p:cNvPicPr>
          <p:nvPr userDrawn="1"/>
        </p:nvPicPr>
        <p:blipFill rotWithShape="1">
          <a:blip r:embed="rId2">
            <a:alphaModFix amt="50000"/>
          </a:blip>
          <a:srcRect l="-3039" t="-2218" r="-1"/>
          <a:stretch/>
        </p:blipFill>
        <p:spPr>
          <a:xfrm>
            <a:off x="8963850" y="3124724"/>
            <a:ext cx="4475926" cy="3503394"/>
          </a:xfrm>
          <a:prstGeom prst="rect">
            <a:avLst/>
          </a:prstGeom>
        </p:spPr>
      </p:pic>
      <p:sp>
        <p:nvSpPr>
          <p:cNvPr id="2" name="Title 1"/>
          <p:cNvSpPr>
            <a:spLocks noGrp="1"/>
          </p:cNvSpPr>
          <p:nvPr>
            <p:ph type="title" hasCustomPrompt="1"/>
          </p:nvPr>
        </p:nvSpPr>
        <p:spPr>
          <a:xfrm>
            <a:off x="419994" y="313155"/>
            <a:ext cx="9988366" cy="950709"/>
          </a:xfrm>
        </p:spPr>
        <p:txBody>
          <a:bodyPr anchor="b" anchorCtr="0">
            <a:normAutofit/>
          </a:bodyPr>
          <a:lstStyle>
            <a:lvl1pPr>
              <a:defRPr sz="3086">
                <a:solidFill>
                  <a:schemeClr val="tx2"/>
                </a:solidFill>
              </a:defRPr>
            </a:lvl1pPr>
          </a:lstStyle>
          <a:p>
            <a:r>
              <a:rPr lang="de-DE"/>
              <a:t>Table of Contents</a:t>
            </a:r>
          </a:p>
        </p:txBody>
      </p:sp>
      <p:sp>
        <p:nvSpPr>
          <p:cNvPr id="5" name="Footer Placeholder 4"/>
          <p:cNvSpPr>
            <a:spLocks noGrp="1"/>
          </p:cNvSpPr>
          <p:nvPr>
            <p:ph type="ftr" sz="quarter" idx="11"/>
          </p:nvPr>
        </p:nvSpPr>
        <p:spPr>
          <a:xfrm>
            <a:off x="419994" y="7008173"/>
            <a:ext cx="7957470" cy="402567"/>
          </a:xfrm>
        </p:spPr>
        <p:txBody>
          <a:bodyPr/>
          <a:lstStyle/>
          <a:p>
            <a:endParaRPr lang="en-BE"/>
          </a:p>
        </p:txBody>
      </p:sp>
      <p:sp>
        <p:nvSpPr>
          <p:cNvPr id="6" name="Slide Number Placeholder 5"/>
          <p:cNvSpPr>
            <a:spLocks noGrp="1"/>
          </p:cNvSpPr>
          <p:nvPr>
            <p:ph type="sldNum" sz="quarter" idx="12"/>
          </p:nvPr>
        </p:nvSpPr>
        <p:spPr/>
        <p:txBody>
          <a:bodyPr/>
          <a:lstStyle/>
          <a:p>
            <a:fld id="{DEDBE5EB-9635-2D45-917A-4CA618C389CE}" type="slidenum">
              <a:rPr lang="en-BE" smtClean="0"/>
              <a:t>‹Nr.›</a:t>
            </a:fld>
            <a:endParaRPr lang="en-BE"/>
          </a:p>
        </p:txBody>
      </p:sp>
      <p:pic>
        <p:nvPicPr>
          <p:cNvPr id="10" name="Picture 9">
            <a:extLst>
              <a:ext uri="{FF2B5EF4-FFF2-40B4-BE49-F238E27FC236}">
                <a16:creationId xmlns:a16="http://schemas.microsoft.com/office/drawing/2014/main" id="{68058EA1-A451-3E3C-DA76-98B04398B463}"/>
              </a:ext>
            </a:extLst>
          </p:cNvPr>
          <p:cNvPicPr>
            <a:picLocks noChangeAspect="1"/>
          </p:cNvPicPr>
          <p:nvPr userDrawn="1"/>
        </p:nvPicPr>
        <p:blipFill rotWithShape="1">
          <a:blip r:embed="rId3"/>
          <a:srcRect l="-340" t="-3672" r="-2250" b="-1956"/>
          <a:stretch/>
        </p:blipFill>
        <p:spPr>
          <a:xfrm>
            <a:off x="10732334" y="615757"/>
            <a:ext cx="2307802" cy="648108"/>
          </a:xfrm>
          <a:prstGeom prst="rect">
            <a:avLst/>
          </a:prstGeom>
        </p:spPr>
      </p:pic>
      <p:sp>
        <p:nvSpPr>
          <p:cNvPr id="11" name="Date Placeholder 3">
            <a:extLst>
              <a:ext uri="{FF2B5EF4-FFF2-40B4-BE49-F238E27FC236}">
                <a16:creationId xmlns:a16="http://schemas.microsoft.com/office/drawing/2014/main" id="{76A91226-96B3-B040-CDD5-AD9DA1742CE0}"/>
              </a:ext>
            </a:extLst>
          </p:cNvPr>
          <p:cNvSpPr>
            <a:spLocks noGrp="1"/>
          </p:cNvSpPr>
          <p:nvPr>
            <p:ph type="dt" sz="half" idx="2"/>
          </p:nvPr>
        </p:nvSpPr>
        <p:spPr>
          <a:xfrm>
            <a:off x="8526792" y="7008173"/>
            <a:ext cx="1269312" cy="402567"/>
          </a:xfrm>
          <a:prstGeom prst="rect">
            <a:avLst/>
          </a:prstGeom>
        </p:spPr>
        <p:txBody>
          <a:bodyPr anchor="ctr" anchorCtr="0"/>
          <a:lstStyle>
            <a:lvl1pPr>
              <a:defRPr sz="1102">
                <a:solidFill>
                  <a:schemeClr val="tx2"/>
                </a:solidFill>
                <a:latin typeface="Arial" panose="020B0604020202020204" pitchFamily="34" charset="0"/>
                <a:cs typeface="Arial" panose="020B0604020202020204" pitchFamily="34" charset="0"/>
              </a:defRPr>
            </a:lvl1pPr>
          </a:lstStyle>
          <a:p>
            <a:fld id="{060881F1-1644-CD4F-8828-3E5B154B754B}" type="datetime5">
              <a:rPr lang="de-DE" smtClean="0"/>
              <a:pPr/>
              <a:t>26-09-10</a:t>
            </a:fld>
            <a:endParaRPr lang="en-BE"/>
          </a:p>
        </p:txBody>
      </p:sp>
      <p:sp>
        <p:nvSpPr>
          <p:cNvPr id="7" name="Text Placeholder 6">
            <a:extLst>
              <a:ext uri="{FF2B5EF4-FFF2-40B4-BE49-F238E27FC236}">
                <a16:creationId xmlns:a16="http://schemas.microsoft.com/office/drawing/2014/main" id="{79406335-5C57-F839-617B-78EB161D5D4F}"/>
              </a:ext>
            </a:extLst>
          </p:cNvPr>
          <p:cNvSpPr>
            <a:spLocks noGrp="1"/>
          </p:cNvSpPr>
          <p:nvPr>
            <p:ph type="body" sz="quarter" idx="13"/>
          </p:nvPr>
        </p:nvSpPr>
        <p:spPr>
          <a:xfrm>
            <a:off x="419993" y="1926723"/>
            <a:ext cx="12620144" cy="4701636"/>
          </a:xfrm>
          <a:prstGeom prst="roundRect">
            <a:avLst>
              <a:gd name="adj" fmla="val 6946"/>
            </a:avLst>
          </a:prstGeom>
          <a:ln>
            <a:solidFill>
              <a:schemeClr val="bg2"/>
            </a:solidFill>
          </a:ln>
        </p:spPr>
        <p:txBody>
          <a:bodyPr/>
          <a:lstStyle/>
          <a:p>
            <a:pPr lvl="0"/>
            <a:r>
              <a:rPr lang="de-DE"/>
              <a:t>Click to edit Master text styles</a:t>
            </a:r>
          </a:p>
          <a:p>
            <a:pPr lvl="1"/>
            <a:r>
              <a:rPr lang="de-DE"/>
              <a:t>Second level</a:t>
            </a:r>
          </a:p>
          <a:p>
            <a:pPr lvl="2"/>
            <a:r>
              <a:rPr lang="de-DE"/>
              <a:t>Third level</a:t>
            </a:r>
          </a:p>
          <a:p>
            <a:pPr lvl="3"/>
            <a:r>
              <a:rPr lang="de-DE"/>
              <a:t>Fourth level</a:t>
            </a:r>
          </a:p>
          <a:p>
            <a:pPr lvl="4"/>
            <a:r>
              <a:rPr lang="de-DE"/>
              <a:t>Fifth level</a:t>
            </a:r>
            <a:endParaRPr lang="en-BE"/>
          </a:p>
        </p:txBody>
      </p:sp>
      <p:sp>
        <p:nvSpPr>
          <p:cNvPr id="4" name="Text Placeholder 3">
            <a:extLst>
              <a:ext uri="{FF2B5EF4-FFF2-40B4-BE49-F238E27FC236}">
                <a16:creationId xmlns:a16="http://schemas.microsoft.com/office/drawing/2014/main" id="{C108FD02-8D1F-53F4-855E-4FF9E02C6C9F}"/>
              </a:ext>
            </a:extLst>
          </p:cNvPr>
          <p:cNvSpPr>
            <a:spLocks noGrp="1"/>
          </p:cNvSpPr>
          <p:nvPr>
            <p:ph type="body" sz="quarter" idx="15" hasCustomPrompt="1"/>
          </p:nvPr>
        </p:nvSpPr>
        <p:spPr>
          <a:xfrm>
            <a:off x="9920347" y="7008172"/>
            <a:ext cx="2163451" cy="402567"/>
          </a:xfrm>
        </p:spPr>
        <p:txBody>
          <a:bodyPr anchor="ctr" anchorCtr="0">
            <a:normAutofit/>
          </a:bodyPr>
          <a:lstStyle>
            <a:lvl1pPr marL="0" indent="0" algn="ctr">
              <a:buNone/>
              <a:defRPr sz="882">
                <a:solidFill>
                  <a:schemeClr val="tx2"/>
                </a:solidFill>
              </a:defRPr>
            </a:lvl1pPr>
          </a:lstStyle>
          <a:p>
            <a:pPr lvl="0"/>
            <a:r>
              <a:rPr lang="en-BE"/>
              <a:t>ESMA REGULAR USE</a:t>
            </a:r>
          </a:p>
        </p:txBody>
      </p:sp>
    </p:spTree>
    <p:extLst>
      <p:ext uri="{BB962C8B-B14F-4D97-AF65-F5344CB8AC3E}">
        <p14:creationId xmlns:p14="http://schemas.microsoft.com/office/powerpoint/2010/main" val="1528020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ohne Fuß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p>
        </p:txBody>
      </p:sp>
      <p:sp>
        <p:nvSpPr>
          <p:cNvPr id="3" name="Content Placeholder 2"/>
          <p:cNvSpPr>
            <a:spLocks noGrp="1"/>
          </p:cNvSpPr>
          <p:nvPr>
            <p:ph idx="1"/>
          </p:nvPr>
        </p:nvSpPr>
        <p:spPr>
          <a:xfrm>
            <a:off x="600076" y="1845195"/>
            <a:ext cx="10953749" cy="490130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5">
            <a:extLst>
              <a:ext uri="{FF2B5EF4-FFF2-40B4-BE49-F238E27FC236}">
                <a16:creationId xmlns:a16="http://schemas.microsoft.com/office/drawing/2014/main" id="{43A0EEEF-52BB-7CD3-993B-5548AA0F5719}"/>
              </a:ext>
              <a:ext uri="{C183D7F6-B498-43B3-948B-1728B52AA6E4}">
                <adec:decorative xmlns:adec="http://schemas.microsoft.com/office/drawing/2017/decorative" val="1"/>
              </a:ext>
            </a:extLst>
          </p:cNvPr>
          <p:cNvSpPr>
            <a:spLocks noGrp="1"/>
          </p:cNvSpPr>
          <p:nvPr>
            <p:ph type="sldNum" sz="quarter" idx="4"/>
          </p:nvPr>
        </p:nvSpPr>
        <p:spPr>
          <a:xfrm>
            <a:off x="11497469" y="7309482"/>
            <a:ext cx="1579562" cy="169277"/>
          </a:xfrm>
          <a:prstGeom prst="rect">
            <a:avLst/>
          </a:prstGeom>
        </p:spPr>
        <p:txBody>
          <a:bodyPr vert="horz" wrap="square" lIns="0" tIns="0" rIns="0" bIns="0" rtlCol="0" anchor="ctr">
            <a:spAutoFit/>
          </a:bodyPr>
          <a:lstStyle>
            <a:lvl1pPr algn="r">
              <a:defRPr sz="1100" cap="all" baseline="0">
                <a:solidFill>
                  <a:schemeClr val="tx1">
                    <a:lumMod val="50000"/>
                    <a:lumOff val="50000"/>
                  </a:schemeClr>
                </a:solidFill>
                <a:latin typeface="Source Sans Pro" panose="020B0503030403020204" pitchFamily="34" charset="0"/>
              </a:defRPr>
            </a:lvl1pPr>
          </a:lstStyle>
          <a:p>
            <a:fld id="{EE4FFC6B-0944-4FBC-9B81-B2BE7C77D0E5}" type="slidenum">
              <a:rPr lang="de-AT" smtClean="0"/>
              <a:pPr/>
              <a:t>‹Nr.›</a:t>
            </a:fld>
            <a:endParaRPr lang="de-AT"/>
          </a:p>
        </p:txBody>
      </p:sp>
    </p:spTree>
    <p:extLst>
      <p:ext uri="{BB962C8B-B14F-4D97-AF65-F5344CB8AC3E}">
        <p14:creationId xmlns:p14="http://schemas.microsoft.com/office/powerpoint/2010/main" val="363907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mit Fuß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p>
        </p:txBody>
      </p:sp>
      <p:sp>
        <p:nvSpPr>
          <p:cNvPr id="3" name="Content Placeholder 2"/>
          <p:cNvSpPr>
            <a:spLocks noGrp="1"/>
          </p:cNvSpPr>
          <p:nvPr>
            <p:ph sz="half" idx="1"/>
          </p:nvPr>
        </p:nvSpPr>
        <p:spPr>
          <a:xfrm>
            <a:off x="601200" y="1850400"/>
            <a:ext cx="5760000" cy="48276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Content Placeholder 3"/>
          <p:cNvSpPr>
            <a:spLocks noGrp="1"/>
          </p:cNvSpPr>
          <p:nvPr>
            <p:ph sz="half" idx="2"/>
          </p:nvPr>
        </p:nvSpPr>
        <p:spPr>
          <a:xfrm>
            <a:off x="7081200" y="1850400"/>
            <a:ext cx="5760000" cy="48276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Textplatzhalter 8">
            <a:extLst>
              <a:ext uri="{FF2B5EF4-FFF2-40B4-BE49-F238E27FC236}">
                <a16:creationId xmlns:a16="http://schemas.microsoft.com/office/drawing/2014/main" id="{7A4FD59B-F007-F58D-F0D9-444C5276F78B}"/>
              </a:ext>
            </a:extLst>
          </p:cNvPr>
          <p:cNvSpPr>
            <a:spLocks noGrp="1"/>
          </p:cNvSpPr>
          <p:nvPr>
            <p:ph type="body" sz="quarter" idx="14" hasCustomPrompt="1"/>
          </p:nvPr>
        </p:nvSpPr>
        <p:spPr>
          <a:xfrm>
            <a:off x="600076" y="7047872"/>
            <a:ext cx="10953749" cy="430887"/>
          </a:xfrm>
        </p:spPr>
        <p:txBody>
          <a:bodyPr anchor="b">
            <a:spAutoFit/>
          </a:bodyPr>
          <a:lstStyle>
            <a:lvl1pPr marL="0" indent="0">
              <a:spcBef>
                <a:spcPts val="200"/>
              </a:spcBef>
              <a:buNone/>
              <a:defRPr sz="1100" b="0" cap="none" baseline="0">
                <a:latin typeface="Source Sans Pro" panose="020B0503030403020204" pitchFamily="34" charset="0"/>
              </a:defRPr>
            </a:lvl1pPr>
            <a:lvl2pPr>
              <a:spcBef>
                <a:spcPts val="200"/>
              </a:spcBef>
              <a:defRPr sz="1100" b="0" cap="none" baseline="0"/>
            </a:lvl2pPr>
            <a:lvl3pPr>
              <a:spcBef>
                <a:spcPts val="200"/>
              </a:spcBef>
              <a:defRPr sz="1100" b="0" cap="none" baseline="0"/>
            </a:lvl3pPr>
            <a:lvl4pPr>
              <a:spcBef>
                <a:spcPts val="200"/>
              </a:spcBef>
              <a:defRPr sz="1100" b="0" cap="none" baseline="0"/>
            </a:lvl4pPr>
            <a:lvl5pPr>
              <a:spcBef>
                <a:spcPts val="200"/>
              </a:spcBef>
              <a:defRPr sz="1100" b="0" cap="none" baseline="0"/>
            </a:lvl5pPr>
          </a:lstStyle>
          <a:p>
            <a:pPr lvl="0"/>
            <a:r>
              <a:rPr lang="de-DE"/>
              <a:t>1 Fußnote</a:t>
            </a:r>
            <a:br>
              <a:rPr lang="de-DE"/>
            </a:br>
            <a:r>
              <a:rPr lang="de-DE"/>
              <a:t>Quelle:</a:t>
            </a:r>
            <a:endParaRPr lang="de-AT"/>
          </a:p>
        </p:txBody>
      </p:sp>
      <p:sp>
        <p:nvSpPr>
          <p:cNvPr id="12" name="Foliennummernplatzhalter 5">
            <a:extLst>
              <a:ext uri="{FF2B5EF4-FFF2-40B4-BE49-F238E27FC236}">
                <a16:creationId xmlns:a16="http://schemas.microsoft.com/office/drawing/2014/main" id="{CE9860B9-29F0-1C48-6CAC-3D5A97F21595}"/>
              </a:ext>
              <a:ext uri="{C183D7F6-B498-43B3-948B-1728B52AA6E4}">
                <adec:decorative xmlns:adec="http://schemas.microsoft.com/office/drawing/2017/decorative" val="1"/>
              </a:ext>
            </a:extLst>
          </p:cNvPr>
          <p:cNvSpPr>
            <a:spLocks noGrp="1"/>
          </p:cNvSpPr>
          <p:nvPr>
            <p:ph type="sldNum" sz="quarter" idx="4"/>
          </p:nvPr>
        </p:nvSpPr>
        <p:spPr>
          <a:xfrm>
            <a:off x="11497469" y="7309482"/>
            <a:ext cx="1579562" cy="169277"/>
          </a:xfrm>
          <a:prstGeom prst="rect">
            <a:avLst/>
          </a:prstGeom>
        </p:spPr>
        <p:txBody>
          <a:bodyPr vert="horz" wrap="square" lIns="0" tIns="0" rIns="0" bIns="0" rtlCol="0" anchor="ctr">
            <a:spAutoFit/>
          </a:bodyPr>
          <a:lstStyle>
            <a:lvl1pPr algn="r">
              <a:defRPr sz="1100" cap="all" baseline="0">
                <a:solidFill>
                  <a:schemeClr val="tx1">
                    <a:lumMod val="50000"/>
                    <a:lumOff val="50000"/>
                  </a:schemeClr>
                </a:solidFill>
                <a:latin typeface="Source Sans Pro" panose="020B0503030403020204" pitchFamily="34" charset="0"/>
              </a:defRPr>
            </a:lvl1pPr>
          </a:lstStyle>
          <a:p>
            <a:fld id="{EE4FFC6B-0944-4FBC-9B81-B2BE7C77D0E5}" type="slidenum">
              <a:rPr lang="de-AT" smtClean="0"/>
              <a:pPr/>
              <a:t>‹Nr.›</a:t>
            </a:fld>
            <a:endParaRPr lang="de-AT"/>
          </a:p>
        </p:txBody>
      </p:sp>
    </p:spTree>
    <p:extLst>
      <p:ext uri="{BB962C8B-B14F-4D97-AF65-F5344CB8AC3E}">
        <p14:creationId xmlns:p14="http://schemas.microsoft.com/office/powerpoint/2010/main" val="3615971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ei Inhalte ohne Fuß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p>
        </p:txBody>
      </p:sp>
      <p:sp>
        <p:nvSpPr>
          <p:cNvPr id="3" name="Content Placeholder 2"/>
          <p:cNvSpPr>
            <a:spLocks noGrp="1"/>
          </p:cNvSpPr>
          <p:nvPr>
            <p:ph sz="half" idx="1"/>
          </p:nvPr>
        </p:nvSpPr>
        <p:spPr>
          <a:xfrm>
            <a:off x="601200" y="1850400"/>
            <a:ext cx="5760000" cy="53136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Content Placeholder 3"/>
          <p:cNvSpPr>
            <a:spLocks noGrp="1"/>
          </p:cNvSpPr>
          <p:nvPr>
            <p:ph sz="half" idx="2"/>
          </p:nvPr>
        </p:nvSpPr>
        <p:spPr>
          <a:xfrm>
            <a:off x="7081200" y="1850400"/>
            <a:ext cx="5760000" cy="53136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5">
            <a:extLst>
              <a:ext uri="{FF2B5EF4-FFF2-40B4-BE49-F238E27FC236}">
                <a16:creationId xmlns:a16="http://schemas.microsoft.com/office/drawing/2014/main" id="{0809BB1D-F397-0BC1-A546-9B2F4C75BFA0}"/>
              </a:ext>
              <a:ext uri="{C183D7F6-B498-43B3-948B-1728B52AA6E4}">
                <adec:decorative xmlns:adec="http://schemas.microsoft.com/office/drawing/2017/decorative" val="1"/>
              </a:ext>
            </a:extLst>
          </p:cNvPr>
          <p:cNvSpPr>
            <a:spLocks noGrp="1"/>
          </p:cNvSpPr>
          <p:nvPr>
            <p:ph type="sldNum" sz="quarter" idx="4"/>
          </p:nvPr>
        </p:nvSpPr>
        <p:spPr>
          <a:xfrm>
            <a:off x="11497469" y="7309482"/>
            <a:ext cx="1579562" cy="169277"/>
          </a:xfrm>
          <a:prstGeom prst="rect">
            <a:avLst/>
          </a:prstGeom>
        </p:spPr>
        <p:txBody>
          <a:bodyPr vert="horz" wrap="square" lIns="0" tIns="0" rIns="0" bIns="0" rtlCol="0" anchor="ctr">
            <a:spAutoFit/>
          </a:bodyPr>
          <a:lstStyle>
            <a:lvl1pPr algn="r">
              <a:defRPr sz="1100" cap="all" baseline="0">
                <a:solidFill>
                  <a:schemeClr val="tx1">
                    <a:lumMod val="50000"/>
                    <a:lumOff val="50000"/>
                  </a:schemeClr>
                </a:solidFill>
                <a:latin typeface="Source Sans Pro" panose="020B0503030403020204" pitchFamily="34" charset="0"/>
              </a:defRPr>
            </a:lvl1pPr>
          </a:lstStyle>
          <a:p>
            <a:r>
              <a:rPr lang="de-AT"/>
              <a:t>Seite </a:t>
            </a:r>
            <a:fld id="{EE4FFC6B-0944-4FBC-9B81-B2BE7C77D0E5}" type="slidenum">
              <a:rPr lang="de-AT" smtClean="0"/>
              <a:pPr/>
              <a:t>‹Nr.›</a:t>
            </a:fld>
            <a:endParaRPr lang="de-AT"/>
          </a:p>
        </p:txBody>
      </p:sp>
    </p:spTree>
    <p:extLst>
      <p:ext uri="{BB962C8B-B14F-4D97-AF65-F5344CB8AC3E}">
        <p14:creationId xmlns:p14="http://schemas.microsoft.com/office/powerpoint/2010/main" val="2192088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rei Inhalte mit Fuß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p>
        </p:txBody>
      </p:sp>
      <p:sp>
        <p:nvSpPr>
          <p:cNvPr id="3" name="Content Placeholder 2"/>
          <p:cNvSpPr>
            <a:spLocks noGrp="1"/>
          </p:cNvSpPr>
          <p:nvPr>
            <p:ph sz="half" idx="1"/>
          </p:nvPr>
        </p:nvSpPr>
        <p:spPr>
          <a:xfrm>
            <a:off x="601200" y="1850400"/>
            <a:ext cx="3718800" cy="48276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Content Placeholder 2">
            <a:extLst>
              <a:ext uri="{FF2B5EF4-FFF2-40B4-BE49-F238E27FC236}">
                <a16:creationId xmlns:a16="http://schemas.microsoft.com/office/drawing/2014/main" id="{78EBC31C-1567-628D-3A81-E403B220D254}"/>
              </a:ext>
            </a:extLst>
          </p:cNvPr>
          <p:cNvSpPr>
            <a:spLocks noGrp="1"/>
          </p:cNvSpPr>
          <p:nvPr>
            <p:ph sz="half" idx="16"/>
          </p:nvPr>
        </p:nvSpPr>
        <p:spPr>
          <a:xfrm>
            <a:off x="4860000" y="1850400"/>
            <a:ext cx="3718800" cy="48276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Content Placeholder 3"/>
          <p:cNvSpPr>
            <a:spLocks noGrp="1"/>
          </p:cNvSpPr>
          <p:nvPr>
            <p:ph sz="half" idx="2"/>
          </p:nvPr>
        </p:nvSpPr>
        <p:spPr>
          <a:xfrm>
            <a:off x="9122400" y="1850400"/>
            <a:ext cx="3718800" cy="48276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Textplatzhalter 8">
            <a:extLst>
              <a:ext uri="{FF2B5EF4-FFF2-40B4-BE49-F238E27FC236}">
                <a16:creationId xmlns:a16="http://schemas.microsoft.com/office/drawing/2014/main" id="{A5A1C290-5112-48C9-52EC-525B522FE568}"/>
              </a:ext>
            </a:extLst>
          </p:cNvPr>
          <p:cNvSpPr>
            <a:spLocks noGrp="1"/>
          </p:cNvSpPr>
          <p:nvPr>
            <p:ph type="body" sz="quarter" idx="14" hasCustomPrompt="1"/>
          </p:nvPr>
        </p:nvSpPr>
        <p:spPr>
          <a:xfrm>
            <a:off x="600076" y="7047872"/>
            <a:ext cx="10953749" cy="430887"/>
          </a:xfrm>
        </p:spPr>
        <p:txBody>
          <a:bodyPr anchor="b">
            <a:spAutoFit/>
          </a:bodyPr>
          <a:lstStyle>
            <a:lvl1pPr marL="0" indent="0">
              <a:spcBef>
                <a:spcPts val="200"/>
              </a:spcBef>
              <a:buNone/>
              <a:defRPr sz="1100" b="0" cap="none" baseline="0">
                <a:latin typeface="Source Sans Pro" panose="020B0503030403020204" pitchFamily="34" charset="0"/>
              </a:defRPr>
            </a:lvl1pPr>
            <a:lvl2pPr>
              <a:spcBef>
                <a:spcPts val="200"/>
              </a:spcBef>
              <a:defRPr sz="1100" b="0" cap="none" baseline="0"/>
            </a:lvl2pPr>
            <a:lvl3pPr>
              <a:spcBef>
                <a:spcPts val="200"/>
              </a:spcBef>
              <a:defRPr sz="1100" b="0" cap="none" baseline="0"/>
            </a:lvl3pPr>
            <a:lvl4pPr>
              <a:spcBef>
                <a:spcPts val="200"/>
              </a:spcBef>
              <a:defRPr sz="1100" b="0" cap="none" baseline="0"/>
            </a:lvl4pPr>
            <a:lvl5pPr>
              <a:spcBef>
                <a:spcPts val="200"/>
              </a:spcBef>
              <a:defRPr sz="1100" b="0" cap="none" baseline="0"/>
            </a:lvl5pPr>
          </a:lstStyle>
          <a:p>
            <a:pPr lvl="0"/>
            <a:r>
              <a:rPr lang="de-DE"/>
              <a:t>1 Fußnote</a:t>
            </a:r>
            <a:br>
              <a:rPr lang="de-DE"/>
            </a:br>
            <a:r>
              <a:rPr lang="de-DE"/>
              <a:t>Quelle:</a:t>
            </a:r>
            <a:endParaRPr lang="de-AT"/>
          </a:p>
        </p:txBody>
      </p:sp>
      <p:sp>
        <p:nvSpPr>
          <p:cNvPr id="6" name="Foliennummernplatzhalter 5">
            <a:extLst>
              <a:ext uri="{FF2B5EF4-FFF2-40B4-BE49-F238E27FC236}">
                <a16:creationId xmlns:a16="http://schemas.microsoft.com/office/drawing/2014/main" id="{34F8BD34-586E-56C5-8314-682B0B790492}"/>
              </a:ext>
              <a:ext uri="{C183D7F6-B498-43B3-948B-1728B52AA6E4}">
                <adec:decorative xmlns:adec="http://schemas.microsoft.com/office/drawing/2017/decorative" val="1"/>
              </a:ext>
            </a:extLst>
          </p:cNvPr>
          <p:cNvSpPr>
            <a:spLocks noGrp="1"/>
          </p:cNvSpPr>
          <p:nvPr>
            <p:ph type="sldNum" sz="quarter" idx="4"/>
          </p:nvPr>
        </p:nvSpPr>
        <p:spPr>
          <a:xfrm>
            <a:off x="11497469" y="7309482"/>
            <a:ext cx="1579562" cy="169277"/>
          </a:xfrm>
          <a:prstGeom prst="rect">
            <a:avLst/>
          </a:prstGeom>
        </p:spPr>
        <p:txBody>
          <a:bodyPr vert="horz" wrap="square" lIns="0" tIns="0" rIns="0" bIns="0" rtlCol="0" anchor="ctr">
            <a:spAutoFit/>
          </a:bodyPr>
          <a:lstStyle>
            <a:lvl1pPr algn="r">
              <a:defRPr sz="1100" cap="all" baseline="0">
                <a:solidFill>
                  <a:schemeClr val="tx1">
                    <a:lumMod val="50000"/>
                    <a:lumOff val="50000"/>
                  </a:schemeClr>
                </a:solidFill>
                <a:latin typeface="Source Sans Pro" panose="020B0503030403020204" pitchFamily="34" charset="0"/>
              </a:defRPr>
            </a:lvl1pPr>
          </a:lstStyle>
          <a:p>
            <a:fld id="{EE4FFC6B-0944-4FBC-9B81-B2BE7C77D0E5}" type="slidenum">
              <a:rPr lang="de-AT" smtClean="0"/>
              <a:pPr/>
              <a:t>‹Nr.›</a:t>
            </a:fld>
            <a:endParaRPr lang="de-AT"/>
          </a:p>
        </p:txBody>
      </p:sp>
    </p:spTree>
    <p:extLst>
      <p:ext uri="{BB962C8B-B14F-4D97-AF65-F5344CB8AC3E}">
        <p14:creationId xmlns:p14="http://schemas.microsoft.com/office/powerpoint/2010/main" val="3186262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rei Inhalte ohne  Fuß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p>
        </p:txBody>
      </p:sp>
      <p:sp>
        <p:nvSpPr>
          <p:cNvPr id="3" name="Content Placeholder 2"/>
          <p:cNvSpPr>
            <a:spLocks noGrp="1"/>
          </p:cNvSpPr>
          <p:nvPr>
            <p:ph sz="half" idx="1"/>
          </p:nvPr>
        </p:nvSpPr>
        <p:spPr>
          <a:xfrm>
            <a:off x="601200" y="1850400"/>
            <a:ext cx="3718800" cy="53136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Content Placeholder 2">
            <a:extLst>
              <a:ext uri="{FF2B5EF4-FFF2-40B4-BE49-F238E27FC236}">
                <a16:creationId xmlns:a16="http://schemas.microsoft.com/office/drawing/2014/main" id="{78EBC31C-1567-628D-3A81-E403B220D254}"/>
              </a:ext>
            </a:extLst>
          </p:cNvPr>
          <p:cNvSpPr>
            <a:spLocks noGrp="1"/>
          </p:cNvSpPr>
          <p:nvPr>
            <p:ph sz="half" idx="16"/>
          </p:nvPr>
        </p:nvSpPr>
        <p:spPr>
          <a:xfrm>
            <a:off x="4860000" y="1850400"/>
            <a:ext cx="3718800" cy="53136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Content Placeholder 3"/>
          <p:cNvSpPr>
            <a:spLocks noGrp="1"/>
          </p:cNvSpPr>
          <p:nvPr>
            <p:ph sz="half" idx="2"/>
          </p:nvPr>
        </p:nvSpPr>
        <p:spPr>
          <a:xfrm>
            <a:off x="9122400" y="1850400"/>
            <a:ext cx="3718800" cy="53136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73E76AC9-1F34-2200-358F-F6905B3AD5A4}"/>
              </a:ext>
              <a:ext uri="{C183D7F6-B498-43B3-948B-1728B52AA6E4}">
                <adec:decorative xmlns:adec="http://schemas.microsoft.com/office/drawing/2017/decorative" val="1"/>
              </a:ext>
            </a:extLst>
          </p:cNvPr>
          <p:cNvSpPr>
            <a:spLocks noGrp="1"/>
          </p:cNvSpPr>
          <p:nvPr>
            <p:ph type="sldNum" sz="quarter" idx="4"/>
          </p:nvPr>
        </p:nvSpPr>
        <p:spPr>
          <a:xfrm>
            <a:off x="11497469" y="7309482"/>
            <a:ext cx="1579562" cy="169277"/>
          </a:xfrm>
          <a:prstGeom prst="rect">
            <a:avLst/>
          </a:prstGeom>
        </p:spPr>
        <p:txBody>
          <a:bodyPr vert="horz" wrap="square" lIns="0" tIns="0" rIns="0" bIns="0" rtlCol="0" anchor="ctr">
            <a:spAutoFit/>
          </a:bodyPr>
          <a:lstStyle>
            <a:lvl1pPr algn="r">
              <a:defRPr sz="1100" cap="all" baseline="0">
                <a:solidFill>
                  <a:schemeClr val="tx1">
                    <a:lumMod val="50000"/>
                    <a:lumOff val="50000"/>
                  </a:schemeClr>
                </a:solidFill>
                <a:latin typeface="Source Sans Pro" panose="020B0503030403020204" pitchFamily="34" charset="0"/>
              </a:defRPr>
            </a:lvl1pPr>
          </a:lstStyle>
          <a:p>
            <a:fld id="{EE4FFC6B-0944-4FBC-9B81-B2BE7C77D0E5}" type="slidenum">
              <a:rPr lang="de-AT" smtClean="0"/>
              <a:pPr/>
              <a:t>‹Nr.›</a:t>
            </a:fld>
            <a:endParaRPr lang="de-AT"/>
          </a:p>
        </p:txBody>
      </p:sp>
    </p:spTree>
    <p:extLst>
      <p:ext uri="{BB962C8B-B14F-4D97-AF65-F5344CB8AC3E}">
        <p14:creationId xmlns:p14="http://schemas.microsoft.com/office/powerpoint/2010/main" val="1746308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Nur Titel ohne Fuß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p>
        </p:txBody>
      </p:sp>
      <p:sp>
        <p:nvSpPr>
          <p:cNvPr id="9" name="Foliennummernplatzhalter 5">
            <a:extLst>
              <a:ext uri="{FF2B5EF4-FFF2-40B4-BE49-F238E27FC236}">
                <a16:creationId xmlns:a16="http://schemas.microsoft.com/office/drawing/2014/main" id="{B14D6B73-D12E-F74E-A071-9B3BBF7BA84B}"/>
              </a:ext>
              <a:ext uri="{C183D7F6-B498-43B3-948B-1728B52AA6E4}">
                <adec:decorative xmlns:adec="http://schemas.microsoft.com/office/drawing/2017/decorative" val="1"/>
              </a:ext>
            </a:extLst>
          </p:cNvPr>
          <p:cNvSpPr>
            <a:spLocks noGrp="1"/>
          </p:cNvSpPr>
          <p:nvPr>
            <p:ph type="sldNum" sz="quarter" idx="4"/>
          </p:nvPr>
        </p:nvSpPr>
        <p:spPr>
          <a:xfrm>
            <a:off x="11497469" y="7309482"/>
            <a:ext cx="1579562" cy="169277"/>
          </a:xfrm>
          <a:prstGeom prst="rect">
            <a:avLst/>
          </a:prstGeom>
        </p:spPr>
        <p:txBody>
          <a:bodyPr vert="horz" wrap="square" lIns="0" tIns="0" rIns="0" bIns="0" rtlCol="0" anchor="ctr">
            <a:spAutoFit/>
          </a:bodyPr>
          <a:lstStyle>
            <a:lvl1pPr algn="r">
              <a:defRPr sz="1100" cap="all" baseline="0">
                <a:solidFill>
                  <a:schemeClr val="tx1">
                    <a:lumMod val="50000"/>
                    <a:lumOff val="50000"/>
                  </a:schemeClr>
                </a:solidFill>
                <a:latin typeface="Source Sans Pro" panose="020B0503030403020204" pitchFamily="34" charset="0"/>
              </a:defRPr>
            </a:lvl1pPr>
          </a:lstStyle>
          <a:p>
            <a:fld id="{EE4FFC6B-0944-4FBC-9B81-B2BE7C77D0E5}" type="slidenum">
              <a:rPr lang="de-AT" smtClean="0"/>
              <a:pPr/>
              <a:t>‹Nr.›</a:t>
            </a:fld>
            <a:endParaRPr lang="de-AT"/>
          </a:p>
        </p:txBody>
      </p:sp>
    </p:spTree>
    <p:extLst>
      <p:ext uri="{BB962C8B-B14F-4D97-AF65-F5344CB8AC3E}">
        <p14:creationId xmlns:p14="http://schemas.microsoft.com/office/powerpoint/2010/main" val="1268890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r Titel mit Fußn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p>
        </p:txBody>
      </p:sp>
      <p:sp>
        <p:nvSpPr>
          <p:cNvPr id="5" name="Textplatzhalter 8">
            <a:extLst>
              <a:ext uri="{FF2B5EF4-FFF2-40B4-BE49-F238E27FC236}">
                <a16:creationId xmlns:a16="http://schemas.microsoft.com/office/drawing/2014/main" id="{175A9F4D-C34C-08B4-8C36-FEF8F57CA989}"/>
              </a:ext>
            </a:extLst>
          </p:cNvPr>
          <p:cNvSpPr>
            <a:spLocks noGrp="1"/>
          </p:cNvSpPr>
          <p:nvPr>
            <p:ph type="body" sz="quarter" idx="14" hasCustomPrompt="1"/>
          </p:nvPr>
        </p:nvSpPr>
        <p:spPr>
          <a:xfrm>
            <a:off x="600076" y="7047872"/>
            <a:ext cx="10953749" cy="430887"/>
          </a:xfrm>
        </p:spPr>
        <p:txBody>
          <a:bodyPr anchor="b">
            <a:spAutoFit/>
          </a:bodyPr>
          <a:lstStyle>
            <a:lvl1pPr marL="0" indent="0">
              <a:spcBef>
                <a:spcPts val="200"/>
              </a:spcBef>
              <a:buNone/>
              <a:defRPr sz="1100" b="0" cap="none" baseline="0">
                <a:latin typeface="Source Sans Pro" panose="020B0503030403020204" pitchFamily="34" charset="0"/>
              </a:defRPr>
            </a:lvl1pPr>
            <a:lvl2pPr>
              <a:spcBef>
                <a:spcPts val="200"/>
              </a:spcBef>
              <a:defRPr sz="1100" b="0" cap="none" baseline="0"/>
            </a:lvl2pPr>
            <a:lvl3pPr>
              <a:spcBef>
                <a:spcPts val="200"/>
              </a:spcBef>
              <a:defRPr sz="1100" b="0" cap="none" baseline="0"/>
            </a:lvl3pPr>
            <a:lvl4pPr>
              <a:spcBef>
                <a:spcPts val="200"/>
              </a:spcBef>
              <a:defRPr sz="1100" b="0" cap="none" baseline="0"/>
            </a:lvl4pPr>
            <a:lvl5pPr>
              <a:spcBef>
                <a:spcPts val="200"/>
              </a:spcBef>
              <a:defRPr sz="1100" b="0" cap="none" baseline="0"/>
            </a:lvl5pPr>
          </a:lstStyle>
          <a:p>
            <a:pPr lvl="0"/>
            <a:r>
              <a:rPr lang="de-DE"/>
              <a:t>1 Fußnote</a:t>
            </a:r>
            <a:br>
              <a:rPr lang="de-DE"/>
            </a:br>
            <a:r>
              <a:rPr lang="de-DE"/>
              <a:t>Quelle:</a:t>
            </a:r>
            <a:endParaRPr lang="de-AT"/>
          </a:p>
        </p:txBody>
      </p:sp>
      <p:sp>
        <p:nvSpPr>
          <p:cNvPr id="9" name="Foliennummernplatzhalter 5">
            <a:extLst>
              <a:ext uri="{FF2B5EF4-FFF2-40B4-BE49-F238E27FC236}">
                <a16:creationId xmlns:a16="http://schemas.microsoft.com/office/drawing/2014/main" id="{B14D6B73-D12E-F74E-A071-9B3BBF7BA84B}"/>
              </a:ext>
              <a:ext uri="{C183D7F6-B498-43B3-948B-1728B52AA6E4}">
                <adec:decorative xmlns:adec="http://schemas.microsoft.com/office/drawing/2017/decorative" val="1"/>
              </a:ext>
            </a:extLst>
          </p:cNvPr>
          <p:cNvSpPr>
            <a:spLocks noGrp="1"/>
          </p:cNvSpPr>
          <p:nvPr>
            <p:ph type="sldNum" sz="quarter" idx="4"/>
          </p:nvPr>
        </p:nvSpPr>
        <p:spPr>
          <a:xfrm>
            <a:off x="11497469" y="7309482"/>
            <a:ext cx="1579562" cy="169277"/>
          </a:xfrm>
          <a:prstGeom prst="rect">
            <a:avLst/>
          </a:prstGeom>
        </p:spPr>
        <p:txBody>
          <a:bodyPr vert="horz" wrap="square" lIns="0" tIns="0" rIns="0" bIns="0" rtlCol="0" anchor="ctr">
            <a:spAutoFit/>
          </a:bodyPr>
          <a:lstStyle>
            <a:lvl1pPr algn="r">
              <a:defRPr sz="1100" cap="all" baseline="0">
                <a:solidFill>
                  <a:schemeClr val="tx1">
                    <a:lumMod val="50000"/>
                    <a:lumOff val="50000"/>
                  </a:schemeClr>
                </a:solidFill>
                <a:latin typeface="Source Sans Pro" panose="020B0503030403020204" pitchFamily="34" charset="0"/>
              </a:defRPr>
            </a:lvl1pPr>
          </a:lstStyle>
          <a:p>
            <a:fld id="{EE4FFC6B-0944-4FBC-9B81-B2BE7C77D0E5}" type="slidenum">
              <a:rPr lang="de-AT" smtClean="0"/>
              <a:pPr/>
              <a:t>‹Nr.›</a:t>
            </a:fld>
            <a:endParaRPr lang="de-AT"/>
          </a:p>
        </p:txBody>
      </p:sp>
    </p:spTree>
    <p:extLst>
      <p:ext uri="{BB962C8B-B14F-4D97-AF65-F5344CB8AC3E}">
        <p14:creationId xmlns:p14="http://schemas.microsoft.com/office/powerpoint/2010/main" val="2649080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7.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0076" y="814758"/>
            <a:ext cx="10953749" cy="366254"/>
          </a:xfrm>
          <a:prstGeom prst="rect">
            <a:avLst/>
          </a:prstGeom>
        </p:spPr>
        <p:txBody>
          <a:bodyPr vert="horz" lIns="0" tIns="45720" rIns="91440" bIns="45720" rtlCol="0" anchor="ctr">
            <a:normAutofit/>
          </a:bodyPr>
          <a:lstStyle/>
          <a:p>
            <a:r>
              <a:rPr lang="de-DE"/>
              <a:t>Mastertitelformat bearbeiten</a:t>
            </a:r>
          </a:p>
        </p:txBody>
      </p:sp>
      <p:sp>
        <p:nvSpPr>
          <p:cNvPr id="3" name="Text Placeholder 2"/>
          <p:cNvSpPr>
            <a:spLocks noGrp="1"/>
          </p:cNvSpPr>
          <p:nvPr>
            <p:ph type="body" idx="1"/>
          </p:nvPr>
        </p:nvSpPr>
        <p:spPr>
          <a:xfrm>
            <a:off x="600076" y="1845196"/>
            <a:ext cx="10953749" cy="4258424"/>
          </a:xfrm>
          <a:prstGeom prst="rect">
            <a:avLst/>
          </a:prstGeom>
        </p:spPr>
        <p:txBody>
          <a:bodyPr vert="horz" lIns="0" tIns="45720" rIns="91440" bIns="45720" rtlCol="0">
            <a:normAutofit/>
          </a:bodyPr>
          <a:lstStyle/>
          <a:p>
            <a:pPr lvl="0"/>
            <a:r>
              <a:rPr lang="de-DE"/>
              <a:t>Erste Ebene</a:t>
            </a:r>
          </a:p>
          <a:p>
            <a:pPr lvl="1"/>
            <a:r>
              <a:rPr lang="de-DE"/>
              <a:t>Zweite Ebene</a:t>
            </a:r>
          </a:p>
          <a:p>
            <a:pPr lvl="2"/>
            <a:r>
              <a:rPr lang="de-DE"/>
              <a:t>Dritte Ebene</a:t>
            </a:r>
          </a:p>
          <a:p>
            <a:pPr lvl="3"/>
            <a:r>
              <a:rPr lang="de-DE"/>
              <a:t>Vierte Ebene</a:t>
            </a:r>
          </a:p>
          <a:p>
            <a:pPr lvl="4"/>
            <a:r>
              <a:rPr lang="de-DE"/>
              <a:t>Fünfte Ebene</a:t>
            </a:r>
          </a:p>
        </p:txBody>
      </p:sp>
      <p:pic>
        <p:nvPicPr>
          <p:cNvPr id="9" name="Grafik 8">
            <a:extLst>
              <a:ext uri="{FF2B5EF4-FFF2-40B4-BE49-F238E27FC236}">
                <a16:creationId xmlns:a16="http://schemas.microsoft.com/office/drawing/2014/main" id="{399C8E82-28AB-87CA-AD5A-510818F91975}"/>
              </a:ext>
              <a:ext uri="{C183D7F6-B498-43B3-948B-1728B52AA6E4}">
                <adec:decorative xmlns:adec="http://schemas.microsoft.com/office/drawing/2017/decorative" val="1"/>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12020549" y="554818"/>
            <a:ext cx="915173" cy="519879"/>
          </a:xfrm>
          <a:prstGeom prst="rect">
            <a:avLst/>
          </a:prstGeom>
        </p:spPr>
      </p:pic>
      <p:sp>
        <p:nvSpPr>
          <p:cNvPr id="14" name="Foliennummernplatzhalter 5">
            <a:extLst>
              <a:ext uri="{FF2B5EF4-FFF2-40B4-BE49-F238E27FC236}">
                <a16:creationId xmlns:a16="http://schemas.microsoft.com/office/drawing/2014/main" id="{CA04D869-2B18-5752-F28C-9701E78EAC2D}"/>
              </a:ext>
              <a:ext uri="{C183D7F6-B498-43B3-948B-1728B52AA6E4}">
                <adec:decorative xmlns:adec="http://schemas.microsoft.com/office/drawing/2017/decorative" val="1"/>
              </a:ext>
            </a:extLst>
          </p:cNvPr>
          <p:cNvSpPr>
            <a:spLocks noGrp="1"/>
          </p:cNvSpPr>
          <p:nvPr>
            <p:ph type="sldNum" sz="quarter" idx="4"/>
          </p:nvPr>
        </p:nvSpPr>
        <p:spPr>
          <a:xfrm>
            <a:off x="11497469" y="7309482"/>
            <a:ext cx="1579562" cy="169277"/>
          </a:xfrm>
          <a:prstGeom prst="rect">
            <a:avLst/>
          </a:prstGeom>
        </p:spPr>
        <p:txBody>
          <a:bodyPr/>
          <a:lstStyle>
            <a:lvl1pPr algn="r">
              <a:defRPr sz="1100">
                <a:solidFill>
                  <a:srgbClr val="767676"/>
                </a:solidFill>
                <a:latin typeface="Source Sans Pro" panose="020B0503030403020204" pitchFamily="34" charset="0"/>
              </a:defRPr>
            </a:lvl1pPr>
          </a:lstStyle>
          <a:p>
            <a:fld id="{EE4FFC6B-0944-4FBC-9B81-B2BE7C77D0E5}" type="slidenum">
              <a:rPr lang="de-AT" smtClean="0"/>
              <a:pPr/>
              <a:t>‹Nr.›</a:t>
            </a:fld>
            <a:endParaRPr lang="de-AT"/>
          </a:p>
        </p:txBody>
      </p:sp>
      <p:pic>
        <p:nvPicPr>
          <p:cNvPr id="4" name="Grafik 3">
            <a:extLst>
              <a:ext uri="{FF2B5EF4-FFF2-40B4-BE49-F238E27FC236}">
                <a16:creationId xmlns:a16="http://schemas.microsoft.com/office/drawing/2014/main" id="{0F2524C2-9A09-A2D7-6D72-237FFD1C0323}"/>
              </a:ext>
              <a:ext uri="{C183D7F6-B498-43B3-948B-1728B52AA6E4}">
                <adec:decorative xmlns:adec="http://schemas.microsoft.com/office/drawing/2017/decorative" val="1"/>
              </a:ext>
            </a:extLst>
          </p:cNvPr>
          <p:cNvPicPr>
            <a:picLocks noChangeAspect="1"/>
          </p:cNvPicPr>
          <p:nvPr userDrawn="1"/>
        </p:nvPicPr>
        <p:blipFill>
          <a:blip r:embed="rId15" cstate="print"/>
          <a:stretch>
            <a:fillRect/>
          </a:stretch>
        </p:blipFill>
        <p:spPr>
          <a:xfrm>
            <a:off x="12020549" y="1181012"/>
            <a:ext cx="915173" cy="447125"/>
          </a:xfrm>
          <a:prstGeom prst="rect">
            <a:avLst/>
          </a:prstGeom>
        </p:spPr>
      </p:pic>
    </p:spTree>
    <p:extLst>
      <p:ext uri="{BB962C8B-B14F-4D97-AF65-F5344CB8AC3E}">
        <p14:creationId xmlns:p14="http://schemas.microsoft.com/office/powerpoint/2010/main" val="3838536161"/>
      </p:ext>
    </p:extLst>
  </p:cSld>
  <p:clrMap bg1="lt1" tx1="dk1" bg2="lt2" tx2="dk2" accent1="accent1" accent2="accent2" accent3="accent3" accent4="accent4" accent5="accent5" accent6="accent6" hlink="hlink" folHlink="folHlink"/>
  <p:sldLayoutIdLst>
    <p:sldLayoutId id="2147483672" r:id="rId1"/>
    <p:sldLayoutId id="2147483662" r:id="rId2"/>
    <p:sldLayoutId id="2147483673" r:id="rId3"/>
    <p:sldLayoutId id="2147483664" r:id="rId4"/>
    <p:sldLayoutId id="2147483674" r:id="rId5"/>
    <p:sldLayoutId id="2147483676" r:id="rId6"/>
    <p:sldLayoutId id="2147483677" r:id="rId7"/>
    <p:sldLayoutId id="2147483666" r:id="rId8"/>
    <p:sldLayoutId id="2147483679" r:id="rId9"/>
    <p:sldLayoutId id="2147483661" r:id="rId10"/>
    <p:sldLayoutId id="2147483680" r:id="rId11"/>
    <p:sldLayoutId id="2147483678" r:id="rId12"/>
  </p:sldLayoutIdLst>
  <p:hf hdr="0"/>
  <p:txStyles>
    <p:titleStyle>
      <a:lvl1pPr algn="l" defTabSz="1007943" rtl="0" eaLnBrk="1" latinLnBrk="0" hangingPunct="1">
        <a:lnSpc>
          <a:spcPct val="90000"/>
        </a:lnSpc>
        <a:spcBef>
          <a:spcPct val="0"/>
        </a:spcBef>
        <a:buNone/>
        <a:defRPr sz="2800" b="1" kern="1200" cap="all" baseline="0">
          <a:solidFill>
            <a:srgbClr val="7F7F7F"/>
          </a:solidFill>
          <a:latin typeface="Source Sans Pro" panose="020B0503030403020204" pitchFamily="34" charset="0"/>
          <a:ea typeface="+mj-ea"/>
          <a:cs typeface="+mj-cs"/>
        </a:defRPr>
      </a:lvl1pPr>
    </p:titleStyle>
    <p:bodyStyle>
      <a:lvl1pPr marL="2844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1pPr>
      <a:lvl2pPr marL="568800" indent="-284400" algn="l" defTabSz="1007943" rtl="0" eaLnBrk="1" latinLnBrk="0" hangingPunct="1">
        <a:lnSpc>
          <a:spcPct val="100000"/>
        </a:lnSpc>
        <a:spcBef>
          <a:spcPts val="600"/>
        </a:spcBef>
        <a:buClr>
          <a:srgbClr val="EC6600"/>
        </a:buClr>
        <a:buFont typeface="Source Sans Pro" panose="020B0503030403020204" pitchFamily="34" charset="0"/>
        <a:buChar char="–"/>
        <a:defRPr sz="1800" kern="1200">
          <a:solidFill>
            <a:schemeClr val="tx1"/>
          </a:solidFill>
          <a:latin typeface="Source Sans Pro" panose="020B0503030403020204" pitchFamily="34" charset="0"/>
          <a:ea typeface="+mn-ea"/>
          <a:cs typeface="+mn-cs"/>
        </a:defRPr>
      </a:lvl2pPr>
      <a:lvl3pPr marL="853200" indent="-284400" algn="l" defTabSz="1007943" rtl="0" eaLnBrk="1" latinLnBrk="0" hangingPunct="1">
        <a:lnSpc>
          <a:spcPct val="100000"/>
        </a:lnSpc>
        <a:spcBef>
          <a:spcPts val="600"/>
        </a:spcBef>
        <a:buClr>
          <a:srgbClr val="7F7F7F"/>
        </a:buClr>
        <a:buSzPct val="8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3pPr>
      <a:lvl4pPr marL="11376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1422000" indent="-284400" algn="l" defTabSz="1007943" rtl="0" eaLnBrk="1" latinLnBrk="0" hangingPunct="1">
        <a:lnSpc>
          <a:spcPct val="100000"/>
        </a:lnSpc>
        <a:spcBef>
          <a:spcPts val="600"/>
        </a:spcBef>
        <a:buClr>
          <a:srgbClr val="7F7F7F"/>
        </a:buClr>
        <a:buSzPct val="7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de-DE"/>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60322" y="1736290"/>
            <a:ext cx="12095798" cy="4426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91440" bIns="45720" numCol="1" anchor="t" anchorCtr="0" compatLnSpc="1">
            <a:prstTxWarp prst="textNoShape">
              <a:avLst/>
            </a:prstTxWarp>
          </a:bodyPr>
          <a:lstStyle/>
          <a:p>
            <a:pPr lvl="0"/>
            <a:r>
              <a:rPr lang="de-DE" altLang="en-US"/>
              <a:t>Click to edit Master text styles</a:t>
            </a:r>
          </a:p>
          <a:p>
            <a:pPr lvl="1"/>
            <a:r>
              <a:rPr lang="de-DE" altLang="en-US"/>
              <a:t>Second level</a:t>
            </a:r>
          </a:p>
          <a:p>
            <a:pPr lvl="2"/>
            <a:r>
              <a:rPr lang="de-DE" altLang="en-US"/>
              <a:t>Third level</a:t>
            </a:r>
          </a:p>
          <a:p>
            <a:pPr lvl="3"/>
            <a:r>
              <a:rPr lang="de-DE" altLang="en-US"/>
              <a:t>Fourth level</a:t>
            </a:r>
          </a:p>
          <a:p>
            <a:pPr lvl="4"/>
            <a:r>
              <a:rPr lang="de-DE" altLang="en-US"/>
              <a:t>Fifth level</a:t>
            </a:r>
          </a:p>
        </p:txBody>
      </p:sp>
      <p:sp>
        <p:nvSpPr>
          <p:cNvPr id="1027" name="Title Placeholder 1"/>
          <p:cNvSpPr>
            <a:spLocks noGrp="1"/>
          </p:cNvSpPr>
          <p:nvPr>
            <p:ph type="title"/>
          </p:nvPr>
        </p:nvSpPr>
        <p:spPr bwMode="auto">
          <a:xfrm>
            <a:off x="660322" y="525826"/>
            <a:ext cx="12095798" cy="652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de-DE" altLang="en-US"/>
              <a:t>Click to edit Master title style</a:t>
            </a:r>
          </a:p>
        </p:txBody>
      </p:sp>
      <p:sp>
        <p:nvSpPr>
          <p:cNvPr id="4" name="Date Placeholder 3"/>
          <p:cNvSpPr>
            <a:spLocks noGrp="1"/>
          </p:cNvSpPr>
          <p:nvPr>
            <p:ph type="dt" sz="half" idx="2"/>
          </p:nvPr>
        </p:nvSpPr>
        <p:spPr>
          <a:xfrm>
            <a:off x="671989" y="7008172"/>
            <a:ext cx="3135948" cy="402567"/>
          </a:xfrm>
          <a:prstGeom prst="rect">
            <a:avLst/>
          </a:prstGeom>
        </p:spPr>
        <p:txBody>
          <a:bodyPr vert="horz" lIns="91440" tIns="45720" rIns="91440" bIns="45720" rtlCol="0" anchor="ctr"/>
          <a:lstStyle>
            <a:lvl1pPr algn="l" eaLnBrk="1" fontAlgn="auto" hangingPunct="1">
              <a:spcBef>
                <a:spcPts val="0"/>
              </a:spcBef>
              <a:spcAft>
                <a:spcPts val="0"/>
              </a:spcAft>
              <a:defRPr sz="1323">
                <a:solidFill>
                  <a:schemeClr val="tx1">
                    <a:tint val="75000"/>
                  </a:schemeClr>
                </a:solidFill>
                <a:latin typeface="+mn-lt"/>
                <a:cs typeface="+mn-cs"/>
              </a:defRPr>
            </a:lvl1pPr>
          </a:lstStyle>
          <a:p>
            <a:pPr>
              <a:defRPr/>
            </a:pPr>
            <a:endParaRPr lang="de-DE"/>
          </a:p>
        </p:txBody>
      </p:sp>
      <p:sp>
        <p:nvSpPr>
          <p:cNvPr id="5" name="Footer Placeholder 4"/>
          <p:cNvSpPr>
            <a:spLocks noGrp="1"/>
          </p:cNvSpPr>
          <p:nvPr>
            <p:ph type="ftr" sz="quarter" idx="3"/>
          </p:nvPr>
        </p:nvSpPr>
        <p:spPr>
          <a:xfrm>
            <a:off x="4591923" y="7008172"/>
            <a:ext cx="4255929" cy="402567"/>
          </a:xfrm>
          <a:prstGeom prst="rect">
            <a:avLst/>
          </a:prstGeom>
        </p:spPr>
        <p:txBody>
          <a:bodyPr vert="horz" lIns="91440" tIns="45720" rIns="91440" bIns="45720" rtlCol="0" anchor="ctr"/>
          <a:lstStyle>
            <a:lvl1pPr algn="ctr" eaLnBrk="1" fontAlgn="auto" hangingPunct="1">
              <a:spcBef>
                <a:spcPts val="0"/>
              </a:spcBef>
              <a:spcAft>
                <a:spcPts val="0"/>
              </a:spcAft>
              <a:defRPr sz="1323">
                <a:solidFill>
                  <a:schemeClr val="tx1">
                    <a:tint val="75000"/>
                  </a:schemeClr>
                </a:solidFill>
                <a:latin typeface="+mn-lt"/>
                <a:cs typeface="+mn-cs"/>
              </a:defRPr>
            </a:lvl1pPr>
          </a:lstStyle>
          <a:p>
            <a:pPr>
              <a:defRPr/>
            </a:pPr>
            <a:endParaRPr lang="de-DE"/>
          </a:p>
        </p:txBody>
      </p:sp>
      <p:sp>
        <p:nvSpPr>
          <p:cNvPr id="6" name="Slide Number Placeholder 5"/>
          <p:cNvSpPr>
            <a:spLocks noGrp="1"/>
          </p:cNvSpPr>
          <p:nvPr>
            <p:ph type="sldNum" sz="quarter" idx="4"/>
          </p:nvPr>
        </p:nvSpPr>
        <p:spPr>
          <a:xfrm>
            <a:off x="9620172" y="6742058"/>
            <a:ext cx="3135948" cy="40256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323" smtClean="0">
                <a:solidFill>
                  <a:srgbClr val="898989"/>
                </a:solidFill>
                <a:latin typeface="Calibri" panose="020F0502020204030204" pitchFamily="34" charset="0"/>
              </a:defRPr>
            </a:lvl1pPr>
          </a:lstStyle>
          <a:p>
            <a:pPr>
              <a:defRPr/>
            </a:pPr>
            <a:fld id="{34E788CB-B6B2-4EC8-A137-0E9B8F54A760}" type="slidenum">
              <a:rPr lang="de-DE" altLang="en-US"/>
              <a:pPr>
                <a:defRPr/>
              </a:pPr>
              <a:t>‹Nr.›</a:t>
            </a:fld>
            <a:endParaRPr lang="de-DE" altLang="en-US"/>
          </a:p>
        </p:txBody>
      </p:sp>
      <p:pic>
        <p:nvPicPr>
          <p:cNvPr id="17" name="Picture 16">
            <a:extLst>
              <a:ext uri="{FF2B5EF4-FFF2-40B4-BE49-F238E27FC236}">
                <a16:creationId xmlns:a16="http://schemas.microsoft.com/office/drawing/2014/main" id="{9F72B40B-CF7E-4CAC-8464-31F81ABA7853}"/>
              </a:ext>
              <a:ext uri="{C183D7F6-B498-43B3-948B-1728B52AA6E4}">
                <adec:decorative xmlns:adec="http://schemas.microsoft.com/office/drawing/2017/decorative" val="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150444" y="6720661"/>
            <a:ext cx="1611948" cy="423964"/>
          </a:xfrm>
          <a:prstGeom prst="rect">
            <a:avLst/>
          </a:prstGeom>
        </p:spPr>
      </p:pic>
      <p:pic>
        <p:nvPicPr>
          <p:cNvPr id="18" name="Picture 17">
            <a:extLst>
              <a:ext uri="{FF2B5EF4-FFF2-40B4-BE49-F238E27FC236}">
                <a16:creationId xmlns:a16="http://schemas.microsoft.com/office/drawing/2014/main" id="{B50BE160-C9C9-4C53-A1E1-591D251AC5F1}"/>
              </a:ext>
              <a:ext uri="{C183D7F6-B498-43B3-948B-1728B52AA6E4}">
                <adec:decorative xmlns:adec="http://schemas.microsoft.com/office/drawing/2017/decorative" val="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5841294" y="6651328"/>
            <a:ext cx="1757187" cy="563207"/>
          </a:xfrm>
          <a:prstGeom prst="rect">
            <a:avLst/>
          </a:prstGeom>
        </p:spPr>
      </p:pic>
      <p:pic>
        <p:nvPicPr>
          <p:cNvPr id="7" name="Picture 6">
            <a:extLst>
              <a:ext uri="{FF2B5EF4-FFF2-40B4-BE49-F238E27FC236}">
                <a16:creationId xmlns:a16="http://schemas.microsoft.com/office/drawing/2014/main" id="{BA7E8696-A839-611A-04CF-F0794B24140D}"/>
              </a:ext>
              <a:ext uri="{C183D7F6-B498-43B3-948B-1728B52AA6E4}">
                <adec:decorative xmlns:adec="http://schemas.microsoft.com/office/drawing/2017/decorative" val="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677383" y="6651328"/>
            <a:ext cx="1544793" cy="529449"/>
          </a:xfrm>
          <a:prstGeom prst="rect">
            <a:avLst/>
          </a:prstGeom>
        </p:spPr>
      </p:pic>
      <p:sp>
        <p:nvSpPr>
          <p:cNvPr id="3" name="TextBox 2">
            <a:extLst>
              <a:ext uri="{FF2B5EF4-FFF2-40B4-BE49-F238E27FC236}">
                <a16:creationId xmlns:a16="http://schemas.microsoft.com/office/drawing/2014/main" id="{CB256B51-2452-7E3A-007C-45D0E4C22535}"/>
              </a:ext>
            </a:extLst>
          </p:cNvPr>
          <p:cNvSpPr txBox="1"/>
          <p:nvPr userDrawn="1">
            <p:extLst>
              <p:ext uri="{1162E1C5-73C7-4A58-AE30-91384D911F3F}">
                <p184:classification xmlns:p184="http://schemas.microsoft.com/office/powerpoint/2018/4/main" val="hdr"/>
              </p:ext>
            </p:extLst>
          </p:nvPr>
        </p:nvSpPr>
        <p:spPr>
          <a:xfrm>
            <a:off x="69999" y="70012"/>
            <a:ext cx="820737" cy="203582"/>
          </a:xfrm>
          <a:prstGeom prst="rect">
            <a:avLst/>
          </a:prstGeom>
        </p:spPr>
        <p:txBody>
          <a:bodyPr horzOverflow="overflow" lIns="0" tIns="0" rIns="0" bIns="0">
            <a:spAutoFit/>
          </a:bodyPr>
          <a:lstStyle/>
          <a:p>
            <a:pPr algn="l"/>
            <a:r>
              <a:rPr lang="de-DE" sz="1323">
                <a:solidFill>
                  <a:srgbClr val="000000">
                    <a:alpha val="50000"/>
                  </a:srgbClr>
                </a:solidFill>
                <a:latin typeface="Aptos" panose="020B0004020202020204" pitchFamily="34" charset="0"/>
              </a:rPr>
              <a:t>EBA Public</a:t>
            </a:r>
          </a:p>
        </p:txBody>
      </p:sp>
    </p:spTree>
    <p:extLst>
      <p:ext uri="{BB962C8B-B14F-4D97-AF65-F5344CB8AC3E}">
        <p14:creationId xmlns:p14="http://schemas.microsoft.com/office/powerpoint/2010/main" val="2103095227"/>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Lst>
  <p:hf hdr="0" ftr="0" dt="0"/>
  <p:txStyles>
    <p:titleStyle>
      <a:lvl1pPr algn="l" defTabSz="503972" rtl="0" eaLnBrk="1" fontAlgn="base" hangingPunct="1">
        <a:spcBef>
          <a:spcPct val="0"/>
        </a:spcBef>
        <a:spcAft>
          <a:spcPct val="0"/>
        </a:spcAft>
        <a:defRPr sz="3086" b="1" kern="1200">
          <a:solidFill>
            <a:srgbClr val="5E7D9B"/>
          </a:solidFill>
          <a:latin typeface="Arial"/>
          <a:ea typeface="+mj-ea"/>
          <a:cs typeface="Arial"/>
        </a:defRPr>
      </a:lvl1pPr>
      <a:lvl2pPr algn="l" defTabSz="503972" rtl="0" eaLnBrk="1" fontAlgn="base" hangingPunct="1">
        <a:spcBef>
          <a:spcPct val="0"/>
        </a:spcBef>
        <a:spcAft>
          <a:spcPct val="0"/>
        </a:spcAft>
        <a:defRPr sz="2205">
          <a:solidFill>
            <a:srgbClr val="5E7D9B"/>
          </a:solidFill>
          <a:latin typeface="Arial" panose="020B0604020202020204" pitchFamily="34" charset="0"/>
          <a:cs typeface="Arial" panose="020B0604020202020204" pitchFamily="34" charset="0"/>
        </a:defRPr>
      </a:lvl2pPr>
      <a:lvl3pPr algn="l" defTabSz="503972" rtl="0" eaLnBrk="1" fontAlgn="base" hangingPunct="1">
        <a:spcBef>
          <a:spcPct val="0"/>
        </a:spcBef>
        <a:spcAft>
          <a:spcPct val="0"/>
        </a:spcAft>
        <a:defRPr sz="2205">
          <a:solidFill>
            <a:srgbClr val="5E7D9B"/>
          </a:solidFill>
          <a:latin typeface="Arial" panose="020B0604020202020204" pitchFamily="34" charset="0"/>
          <a:cs typeface="Arial" panose="020B0604020202020204" pitchFamily="34" charset="0"/>
        </a:defRPr>
      </a:lvl3pPr>
      <a:lvl4pPr algn="l" defTabSz="503972" rtl="0" eaLnBrk="1" fontAlgn="base" hangingPunct="1">
        <a:spcBef>
          <a:spcPct val="0"/>
        </a:spcBef>
        <a:spcAft>
          <a:spcPct val="0"/>
        </a:spcAft>
        <a:defRPr sz="2205">
          <a:solidFill>
            <a:srgbClr val="5E7D9B"/>
          </a:solidFill>
          <a:latin typeface="Arial" panose="020B0604020202020204" pitchFamily="34" charset="0"/>
          <a:cs typeface="Arial" panose="020B0604020202020204" pitchFamily="34" charset="0"/>
        </a:defRPr>
      </a:lvl4pPr>
      <a:lvl5pPr algn="l" defTabSz="503972" rtl="0" eaLnBrk="1" fontAlgn="base" hangingPunct="1">
        <a:spcBef>
          <a:spcPct val="0"/>
        </a:spcBef>
        <a:spcAft>
          <a:spcPct val="0"/>
        </a:spcAft>
        <a:defRPr sz="2205">
          <a:solidFill>
            <a:srgbClr val="5E7D9B"/>
          </a:solidFill>
          <a:latin typeface="Arial" panose="020B0604020202020204" pitchFamily="34" charset="0"/>
          <a:cs typeface="Arial" panose="020B0604020202020204" pitchFamily="34" charset="0"/>
        </a:defRPr>
      </a:lvl5pPr>
      <a:lvl6pPr marL="503972" algn="l" defTabSz="503972" rtl="0" eaLnBrk="1" fontAlgn="base" hangingPunct="1">
        <a:spcBef>
          <a:spcPct val="0"/>
        </a:spcBef>
        <a:spcAft>
          <a:spcPct val="0"/>
        </a:spcAft>
        <a:defRPr sz="2205">
          <a:solidFill>
            <a:srgbClr val="5E7D9B"/>
          </a:solidFill>
          <a:latin typeface="Arial" panose="020B0604020202020204" pitchFamily="34" charset="0"/>
          <a:cs typeface="Arial" panose="020B0604020202020204" pitchFamily="34" charset="0"/>
        </a:defRPr>
      </a:lvl6pPr>
      <a:lvl7pPr marL="1007943" algn="l" defTabSz="503972" rtl="0" eaLnBrk="1" fontAlgn="base" hangingPunct="1">
        <a:spcBef>
          <a:spcPct val="0"/>
        </a:spcBef>
        <a:spcAft>
          <a:spcPct val="0"/>
        </a:spcAft>
        <a:defRPr sz="2205">
          <a:solidFill>
            <a:srgbClr val="5E7D9B"/>
          </a:solidFill>
          <a:latin typeface="Arial" panose="020B0604020202020204" pitchFamily="34" charset="0"/>
          <a:cs typeface="Arial" panose="020B0604020202020204" pitchFamily="34" charset="0"/>
        </a:defRPr>
      </a:lvl7pPr>
      <a:lvl8pPr marL="1511915" algn="l" defTabSz="503972" rtl="0" eaLnBrk="1" fontAlgn="base" hangingPunct="1">
        <a:spcBef>
          <a:spcPct val="0"/>
        </a:spcBef>
        <a:spcAft>
          <a:spcPct val="0"/>
        </a:spcAft>
        <a:defRPr sz="2205">
          <a:solidFill>
            <a:srgbClr val="5E7D9B"/>
          </a:solidFill>
          <a:latin typeface="Arial" panose="020B0604020202020204" pitchFamily="34" charset="0"/>
          <a:cs typeface="Arial" panose="020B0604020202020204" pitchFamily="34" charset="0"/>
        </a:defRPr>
      </a:lvl8pPr>
      <a:lvl9pPr marL="2015886" algn="l" defTabSz="503972" rtl="0" eaLnBrk="1" fontAlgn="base" hangingPunct="1">
        <a:spcBef>
          <a:spcPct val="0"/>
        </a:spcBef>
        <a:spcAft>
          <a:spcPct val="0"/>
        </a:spcAft>
        <a:defRPr sz="2205">
          <a:solidFill>
            <a:srgbClr val="5E7D9B"/>
          </a:solidFill>
          <a:latin typeface="Arial" panose="020B0604020202020204" pitchFamily="34" charset="0"/>
          <a:cs typeface="Arial" panose="020B0604020202020204" pitchFamily="34" charset="0"/>
        </a:defRPr>
      </a:lvl9pPr>
    </p:titleStyle>
    <p:bodyStyle>
      <a:lvl1pPr marL="195989" indent="-195989" algn="l" defTabSz="503972" rtl="0" eaLnBrk="1" fontAlgn="base" hangingPunct="1">
        <a:spcBef>
          <a:spcPct val="20000"/>
        </a:spcBef>
        <a:spcAft>
          <a:spcPct val="0"/>
        </a:spcAft>
        <a:buFont typeface="Arial" panose="020B0604020202020204" pitchFamily="34" charset="0"/>
        <a:buChar char="•"/>
        <a:defRPr sz="1653" kern="1200">
          <a:solidFill>
            <a:srgbClr val="898989"/>
          </a:solidFill>
          <a:latin typeface="Arial"/>
          <a:ea typeface="+mn-ea"/>
          <a:cs typeface="Arial"/>
        </a:defRPr>
      </a:lvl1pPr>
      <a:lvl2pPr marL="391978" indent="-195989" algn="l" defTabSz="503972" rtl="0" eaLnBrk="1" fontAlgn="base" hangingPunct="1">
        <a:spcBef>
          <a:spcPct val="20000"/>
        </a:spcBef>
        <a:spcAft>
          <a:spcPct val="0"/>
        </a:spcAft>
        <a:buFont typeface="Arial" panose="020B0604020202020204" pitchFamily="34" charset="0"/>
        <a:buChar char="–"/>
        <a:defRPr sz="1653" kern="1200">
          <a:solidFill>
            <a:srgbClr val="898989"/>
          </a:solidFill>
          <a:latin typeface="Arial"/>
          <a:ea typeface="+mn-ea"/>
          <a:cs typeface="Arial"/>
        </a:defRPr>
      </a:lvl2pPr>
      <a:lvl3pPr marL="596717" indent="-204739" algn="l" defTabSz="503972" rtl="0" eaLnBrk="1" fontAlgn="base" hangingPunct="1">
        <a:spcBef>
          <a:spcPct val="20000"/>
        </a:spcBef>
        <a:spcAft>
          <a:spcPct val="0"/>
        </a:spcAft>
        <a:buFont typeface="Arial" panose="020B0604020202020204" pitchFamily="34" charset="0"/>
        <a:buChar char="•"/>
        <a:defRPr sz="1653" kern="1200">
          <a:solidFill>
            <a:srgbClr val="898989"/>
          </a:solidFill>
          <a:latin typeface="Arial"/>
          <a:ea typeface="+mn-ea"/>
          <a:cs typeface="Arial"/>
        </a:defRPr>
      </a:lvl3pPr>
      <a:lvl4pPr marL="792706" indent="-195989" algn="l" defTabSz="503972" rtl="0" eaLnBrk="1" fontAlgn="base" hangingPunct="1">
        <a:spcBef>
          <a:spcPct val="20000"/>
        </a:spcBef>
        <a:spcAft>
          <a:spcPct val="0"/>
        </a:spcAft>
        <a:buFont typeface="Arial" panose="020B0604020202020204" pitchFamily="34" charset="0"/>
        <a:buChar char="–"/>
        <a:defRPr sz="1653" kern="1200">
          <a:solidFill>
            <a:srgbClr val="898989"/>
          </a:solidFill>
          <a:latin typeface="Arial"/>
          <a:ea typeface="+mn-ea"/>
          <a:cs typeface="Arial"/>
        </a:defRPr>
      </a:lvl4pPr>
      <a:lvl5pPr marL="988695" indent="-195989" algn="l" defTabSz="503972" rtl="0" eaLnBrk="1" fontAlgn="base" hangingPunct="1">
        <a:spcBef>
          <a:spcPct val="20000"/>
        </a:spcBef>
        <a:spcAft>
          <a:spcPct val="0"/>
        </a:spcAft>
        <a:buFont typeface="Arial" panose="020B0604020202020204" pitchFamily="34" charset="0"/>
        <a:buChar char="»"/>
        <a:defRPr sz="1653" kern="1200">
          <a:solidFill>
            <a:srgbClr val="898989"/>
          </a:solidFill>
          <a:latin typeface="Arial"/>
          <a:ea typeface="+mn-ea"/>
          <a:cs typeface="Arial"/>
        </a:defRPr>
      </a:lvl5pPr>
      <a:lvl6pPr marL="2771844" indent="-251986" algn="l" defTabSz="503972" rtl="0" eaLnBrk="1" latinLnBrk="0" hangingPunct="1">
        <a:spcBef>
          <a:spcPct val="20000"/>
        </a:spcBef>
        <a:buFont typeface="Arial"/>
        <a:buChar char="•"/>
        <a:defRPr sz="2205" kern="1200">
          <a:solidFill>
            <a:schemeClr val="tx1"/>
          </a:solidFill>
          <a:latin typeface="+mn-lt"/>
          <a:ea typeface="+mn-ea"/>
          <a:cs typeface="+mn-cs"/>
        </a:defRPr>
      </a:lvl6pPr>
      <a:lvl7pPr marL="3275815" indent="-251986" algn="l" defTabSz="503972" rtl="0" eaLnBrk="1" latinLnBrk="0" hangingPunct="1">
        <a:spcBef>
          <a:spcPct val="20000"/>
        </a:spcBef>
        <a:buFont typeface="Arial"/>
        <a:buChar char="•"/>
        <a:defRPr sz="2205" kern="1200">
          <a:solidFill>
            <a:schemeClr val="tx1"/>
          </a:solidFill>
          <a:latin typeface="+mn-lt"/>
          <a:ea typeface="+mn-ea"/>
          <a:cs typeface="+mn-cs"/>
        </a:defRPr>
      </a:lvl7pPr>
      <a:lvl8pPr marL="3779787" indent="-251986" algn="l" defTabSz="503972" rtl="0" eaLnBrk="1" latinLnBrk="0" hangingPunct="1">
        <a:spcBef>
          <a:spcPct val="20000"/>
        </a:spcBef>
        <a:buFont typeface="Arial"/>
        <a:buChar char="•"/>
        <a:defRPr sz="2205" kern="1200">
          <a:solidFill>
            <a:schemeClr val="tx1"/>
          </a:solidFill>
          <a:latin typeface="+mn-lt"/>
          <a:ea typeface="+mn-ea"/>
          <a:cs typeface="+mn-cs"/>
        </a:defRPr>
      </a:lvl8pPr>
      <a:lvl9pPr marL="4283758" indent="-251986" algn="l" defTabSz="503972" rtl="0" eaLnBrk="1" latinLnBrk="0" hangingPunct="1">
        <a:spcBef>
          <a:spcPct val="20000"/>
        </a:spcBef>
        <a:buFont typeface="Arial"/>
        <a:buChar char="•"/>
        <a:defRPr sz="2205" kern="1200">
          <a:solidFill>
            <a:schemeClr val="tx1"/>
          </a:solidFill>
          <a:latin typeface="+mn-lt"/>
          <a:ea typeface="+mn-ea"/>
          <a:cs typeface="+mn-cs"/>
        </a:defRPr>
      </a:lvl9pPr>
    </p:bodyStyle>
    <p:otherStyle>
      <a:defPPr>
        <a:defRPr lang="de-DE"/>
      </a:defPPr>
      <a:lvl1pPr marL="0" algn="l" defTabSz="503972" rtl="0" eaLnBrk="1" latinLnBrk="0" hangingPunct="1">
        <a:defRPr sz="1984" kern="1200">
          <a:solidFill>
            <a:schemeClr val="tx1"/>
          </a:solidFill>
          <a:latin typeface="+mn-lt"/>
          <a:ea typeface="+mn-ea"/>
          <a:cs typeface="+mn-cs"/>
        </a:defRPr>
      </a:lvl1pPr>
      <a:lvl2pPr marL="503972" algn="l" defTabSz="503972" rtl="0" eaLnBrk="1" latinLnBrk="0" hangingPunct="1">
        <a:defRPr sz="1984" kern="1200">
          <a:solidFill>
            <a:schemeClr val="tx1"/>
          </a:solidFill>
          <a:latin typeface="+mn-lt"/>
          <a:ea typeface="+mn-ea"/>
          <a:cs typeface="+mn-cs"/>
        </a:defRPr>
      </a:lvl2pPr>
      <a:lvl3pPr marL="1007943" algn="l" defTabSz="503972" rtl="0" eaLnBrk="1" latinLnBrk="0" hangingPunct="1">
        <a:defRPr sz="1984" kern="1200">
          <a:solidFill>
            <a:schemeClr val="tx1"/>
          </a:solidFill>
          <a:latin typeface="+mn-lt"/>
          <a:ea typeface="+mn-ea"/>
          <a:cs typeface="+mn-cs"/>
        </a:defRPr>
      </a:lvl3pPr>
      <a:lvl4pPr marL="1511915" algn="l" defTabSz="503972" rtl="0" eaLnBrk="1" latinLnBrk="0" hangingPunct="1">
        <a:defRPr sz="1984" kern="1200">
          <a:solidFill>
            <a:schemeClr val="tx1"/>
          </a:solidFill>
          <a:latin typeface="+mn-lt"/>
          <a:ea typeface="+mn-ea"/>
          <a:cs typeface="+mn-cs"/>
        </a:defRPr>
      </a:lvl4pPr>
      <a:lvl5pPr marL="2015886" algn="l" defTabSz="503972" rtl="0" eaLnBrk="1" latinLnBrk="0" hangingPunct="1">
        <a:defRPr sz="1984" kern="1200">
          <a:solidFill>
            <a:schemeClr val="tx1"/>
          </a:solidFill>
          <a:latin typeface="+mn-lt"/>
          <a:ea typeface="+mn-ea"/>
          <a:cs typeface="+mn-cs"/>
        </a:defRPr>
      </a:lvl5pPr>
      <a:lvl6pPr marL="2519858" algn="l" defTabSz="503972" rtl="0" eaLnBrk="1" latinLnBrk="0" hangingPunct="1">
        <a:defRPr sz="1984" kern="1200">
          <a:solidFill>
            <a:schemeClr val="tx1"/>
          </a:solidFill>
          <a:latin typeface="+mn-lt"/>
          <a:ea typeface="+mn-ea"/>
          <a:cs typeface="+mn-cs"/>
        </a:defRPr>
      </a:lvl6pPr>
      <a:lvl7pPr marL="3023829" algn="l" defTabSz="503972" rtl="0" eaLnBrk="1" latinLnBrk="0" hangingPunct="1">
        <a:defRPr sz="1984" kern="1200">
          <a:solidFill>
            <a:schemeClr val="tx1"/>
          </a:solidFill>
          <a:latin typeface="+mn-lt"/>
          <a:ea typeface="+mn-ea"/>
          <a:cs typeface="+mn-cs"/>
        </a:defRPr>
      </a:lvl7pPr>
      <a:lvl8pPr marL="3527801" algn="l" defTabSz="503972" rtl="0" eaLnBrk="1" latinLnBrk="0" hangingPunct="1">
        <a:defRPr sz="1984" kern="1200">
          <a:solidFill>
            <a:schemeClr val="tx1"/>
          </a:solidFill>
          <a:latin typeface="+mn-lt"/>
          <a:ea typeface="+mn-ea"/>
          <a:cs typeface="+mn-cs"/>
        </a:defRPr>
      </a:lvl8pPr>
      <a:lvl9pPr marL="4031772" algn="l" defTabSz="503972" rtl="0" eaLnBrk="1" latinLnBrk="0" hangingPunct="1">
        <a:defRPr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diagramLayout" Target="../diagrams/layout5.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1" Type="http://schemas.openxmlformats.org/officeDocument/2006/relationships/slideLayout" Target="../slideLayouts/slideLayout14.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19" Type="http://schemas.openxmlformats.org/officeDocument/2006/relationships/diagramQuickStyle" Target="../diagrams/quickStyle5.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9.xml"/><Relationship Id="rId13" Type="http://schemas.openxmlformats.org/officeDocument/2006/relationships/diagramData" Target="../diagrams/data10.xml"/><Relationship Id="rId18" Type="http://schemas.openxmlformats.org/officeDocument/2006/relationships/diagramData" Target="../diagrams/data11.xml"/><Relationship Id="rId3" Type="http://schemas.openxmlformats.org/officeDocument/2006/relationships/diagramData" Target="../diagrams/data8.xml"/><Relationship Id="rId21" Type="http://schemas.openxmlformats.org/officeDocument/2006/relationships/diagramColors" Target="../diagrams/colors11.xml"/><Relationship Id="rId7" Type="http://schemas.microsoft.com/office/2007/relationships/diagramDrawing" Target="../diagrams/drawing8.xml"/><Relationship Id="rId12" Type="http://schemas.microsoft.com/office/2007/relationships/diagramDrawing" Target="../diagrams/drawing9.xml"/><Relationship Id="rId17" Type="http://schemas.microsoft.com/office/2007/relationships/diagramDrawing" Target="../diagrams/drawing10.xml"/><Relationship Id="rId2" Type="http://schemas.openxmlformats.org/officeDocument/2006/relationships/notesSlide" Target="../notesSlides/notesSlide7.xml"/><Relationship Id="rId16" Type="http://schemas.openxmlformats.org/officeDocument/2006/relationships/diagramColors" Target="../diagrams/colors10.xml"/><Relationship Id="rId20" Type="http://schemas.openxmlformats.org/officeDocument/2006/relationships/diagramQuickStyle" Target="../diagrams/quickStyle11.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5" Type="http://schemas.openxmlformats.org/officeDocument/2006/relationships/diagramQuickStyle" Target="../diagrams/quickStyle10.xml"/><Relationship Id="rId10" Type="http://schemas.openxmlformats.org/officeDocument/2006/relationships/diagramQuickStyle" Target="../diagrams/quickStyle9.xml"/><Relationship Id="rId19" Type="http://schemas.openxmlformats.org/officeDocument/2006/relationships/diagramLayout" Target="../diagrams/layout11.xml"/><Relationship Id="rId4" Type="http://schemas.openxmlformats.org/officeDocument/2006/relationships/diagramLayout" Target="../diagrams/layout8.xml"/><Relationship Id="rId9" Type="http://schemas.openxmlformats.org/officeDocument/2006/relationships/diagramLayout" Target="../diagrams/layout9.xml"/><Relationship Id="rId14" Type="http://schemas.openxmlformats.org/officeDocument/2006/relationships/diagramLayout" Target="../diagrams/layout10.xml"/><Relationship Id="rId22" Type="http://schemas.microsoft.com/office/2007/relationships/diagramDrawing" Target="../diagrams/drawing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slideLayout" Target="../slideLayouts/slideLayout18.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slideLayout" Target="../slideLayouts/slideLayout18.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5.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5.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hyperlink" Target="https://www.fma.gv.at/querschnittsthemen/dora/fma-aktivitaeten-zu-dora/"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sv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39.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8.emf"/><Relationship Id="rId5" Type="http://schemas.openxmlformats.org/officeDocument/2006/relationships/oleObject" Target="../embeddings/oleObject1.bin"/><Relationship Id="rId4" Type="http://schemas.openxmlformats.org/officeDocument/2006/relationships/notesSlide" Target="../notesSlides/notesSlide11.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862126-2962-3662-C670-BA1797B383E4}"/>
              </a:ext>
            </a:extLst>
          </p:cNvPr>
          <p:cNvSpPr>
            <a:spLocks noGrp="1"/>
          </p:cNvSpPr>
          <p:nvPr>
            <p:ph type="ctrTitle"/>
          </p:nvPr>
        </p:nvSpPr>
        <p:spPr>
          <a:xfrm>
            <a:off x="916292" y="2722286"/>
            <a:ext cx="10273507" cy="1529618"/>
          </a:xfrm>
        </p:spPr>
        <p:txBody>
          <a:bodyPr>
            <a:normAutofit fontScale="90000"/>
          </a:bodyPr>
          <a:lstStyle/>
          <a:p>
            <a:r>
              <a:rPr lang="de-AT"/>
              <a:t>FMA/OeNB-DORA-Dialog</a:t>
            </a:r>
            <a:br>
              <a:rPr lang="de-AT"/>
            </a:br>
            <a:r>
              <a:rPr lang="de-AT"/>
              <a:t>Überwachungsrahmen </a:t>
            </a:r>
            <a:br>
              <a:rPr lang="de-AT"/>
            </a:br>
            <a:r>
              <a:rPr lang="de-AT"/>
              <a:t>für kritische IKT-Drittdienstleister</a:t>
            </a:r>
          </a:p>
        </p:txBody>
      </p:sp>
      <p:sp>
        <p:nvSpPr>
          <p:cNvPr id="3" name="Untertitel 2">
            <a:extLst>
              <a:ext uri="{FF2B5EF4-FFF2-40B4-BE49-F238E27FC236}">
                <a16:creationId xmlns:a16="http://schemas.microsoft.com/office/drawing/2014/main" id="{60100D38-3C01-6753-96B4-65DCFFC5E7CA}"/>
              </a:ext>
            </a:extLst>
          </p:cNvPr>
          <p:cNvSpPr>
            <a:spLocks noGrp="1"/>
          </p:cNvSpPr>
          <p:nvPr>
            <p:ph type="subTitle" idx="1"/>
          </p:nvPr>
        </p:nvSpPr>
        <p:spPr>
          <a:xfrm>
            <a:off x="916292" y="4251904"/>
            <a:ext cx="9092003" cy="1347230"/>
          </a:xfrm>
        </p:spPr>
        <p:txBody>
          <a:bodyPr>
            <a:normAutofit/>
          </a:bodyPr>
          <a:lstStyle/>
          <a:p>
            <a:r>
              <a:rPr lang="de-DE" err="1"/>
              <a:t>mit</a:t>
            </a:r>
            <a:r>
              <a:rPr lang="de-DE"/>
              <a:t> Frank Adelmann, European Banking Authority, Joint Examination Team Lead</a:t>
            </a:r>
            <a:endParaRPr lang="de-AT"/>
          </a:p>
          <a:p>
            <a:endParaRPr lang="de-AT"/>
          </a:p>
          <a:p>
            <a:r>
              <a:rPr lang="de-AT"/>
              <a:t>Online, 9. September 2026</a:t>
            </a:r>
          </a:p>
        </p:txBody>
      </p:sp>
    </p:spTree>
    <p:extLst>
      <p:ext uri="{BB962C8B-B14F-4D97-AF65-F5344CB8AC3E}">
        <p14:creationId xmlns:p14="http://schemas.microsoft.com/office/powerpoint/2010/main" val="27385868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3E7E9-6D4A-691D-4742-FB0B0F2103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3FFBA5-67E0-86E1-A1F1-4632CA129431}"/>
              </a:ext>
            </a:extLst>
          </p:cNvPr>
          <p:cNvSpPr>
            <a:spLocks noGrp="1"/>
          </p:cNvSpPr>
          <p:nvPr>
            <p:ph type="title"/>
          </p:nvPr>
        </p:nvSpPr>
        <p:spPr>
          <a:xfrm>
            <a:off x="671988" y="384109"/>
            <a:ext cx="12095798" cy="652079"/>
          </a:xfrm>
        </p:spPr>
        <p:txBody>
          <a:bodyPr/>
          <a:lstStyle/>
          <a:p>
            <a:pPr lvl="0"/>
            <a:r>
              <a:rPr lang="de-DE">
                <a:latin typeface="Aptos" panose="020B0004020202020204" pitchFamily="34" charset="0"/>
              </a:rPr>
              <a:t>Überwachungsmandat nach DORA</a:t>
            </a:r>
          </a:p>
        </p:txBody>
      </p:sp>
      <p:sp>
        <p:nvSpPr>
          <p:cNvPr id="4" name="Slide Number Placeholder 3">
            <a:extLst>
              <a:ext uri="{FF2B5EF4-FFF2-40B4-BE49-F238E27FC236}">
                <a16:creationId xmlns:a16="http://schemas.microsoft.com/office/drawing/2014/main" id="{2ECE1E31-F788-FAB0-65CB-6A0F769E0DD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grpSp>
        <p:nvGrpSpPr>
          <p:cNvPr id="5" name="Group 4">
            <a:extLst>
              <a:ext uri="{FF2B5EF4-FFF2-40B4-BE49-F238E27FC236}">
                <a16:creationId xmlns:a16="http://schemas.microsoft.com/office/drawing/2014/main" id="{DB271008-88A2-21C8-BA0E-85E5170ACA1E}"/>
              </a:ext>
            </a:extLst>
          </p:cNvPr>
          <p:cNvGrpSpPr/>
          <p:nvPr/>
        </p:nvGrpSpPr>
        <p:grpSpPr>
          <a:xfrm>
            <a:off x="1554382" y="1679808"/>
            <a:ext cx="4102175" cy="377602"/>
            <a:chOff x="952938" y="2907367"/>
            <a:chExt cx="3721321" cy="342545"/>
          </a:xfrm>
        </p:grpSpPr>
        <p:sp>
          <p:nvSpPr>
            <p:cNvPr id="12" name="Rectangle 11">
              <a:extLst>
                <a:ext uri="{FF2B5EF4-FFF2-40B4-BE49-F238E27FC236}">
                  <a16:creationId xmlns:a16="http://schemas.microsoft.com/office/drawing/2014/main" id="{B40F05A5-8687-2D31-4A92-94221BEECE5E}"/>
                </a:ext>
              </a:extLst>
            </p:cNvPr>
            <p:cNvSpPr/>
            <p:nvPr/>
          </p:nvSpPr>
          <p:spPr>
            <a:xfrm>
              <a:off x="952938" y="2907367"/>
              <a:ext cx="3721321" cy="34254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A86A47EA-3F05-175E-FF9E-0798001C7ACF}"/>
                </a:ext>
              </a:extLst>
            </p:cNvPr>
            <p:cNvSpPr txBox="1"/>
            <p:nvPr/>
          </p:nvSpPr>
          <p:spPr>
            <a:xfrm>
              <a:off x="952938" y="2907367"/>
              <a:ext cx="3721321" cy="34254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58799" tIns="58799" rIns="58799" bIns="58799" numCol="1" spcCol="1270" anchor="t" anchorCtr="0">
              <a:noAutofit/>
            </a:bodyPr>
            <a:lstStyle/>
            <a:p>
              <a:pPr marL="0" marR="0" lvl="0" indent="0" algn="just" defTabSz="661463" rtl="0" eaLnBrk="1" fontAlgn="auto" latinLnBrk="0" hangingPunct="1">
                <a:lnSpc>
                  <a:spcPct val="90000"/>
                </a:lnSpc>
                <a:spcBef>
                  <a:spcPct val="0"/>
                </a:spcBef>
                <a:spcAft>
                  <a:spcPct val="35000"/>
                </a:spcAft>
                <a:buClrTx/>
                <a:buSzTx/>
                <a:buFontTx/>
                <a:buNone/>
                <a:tabLst/>
                <a:defRPr/>
              </a:pPr>
              <a:endParaRPr kumimoji="0" lang="de-DE" sz="1488" b="1" i="0" u="none" strike="noStrike" kern="1200" cap="none" spc="0" normalizeH="0" baseline="0" noProof="0">
                <a:ln>
                  <a:noFill/>
                </a:ln>
                <a:solidFill>
                  <a:prstClr val="black">
                    <a:hueOff val="0"/>
                    <a:satOff val="0"/>
                    <a:lumOff val="0"/>
                    <a:alphaOff val="0"/>
                  </a:prstClr>
                </a:solidFill>
                <a:effectLst/>
                <a:uLnTx/>
                <a:uFillTx/>
                <a:latin typeface="Aptos" panose="020B0004020202020204" pitchFamily="34" charset="0"/>
                <a:ea typeface="+mn-ea"/>
                <a:cs typeface="+mn-cs"/>
              </a:endParaRPr>
            </a:p>
          </p:txBody>
        </p:sp>
      </p:grpSp>
      <p:graphicFrame>
        <p:nvGraphicFramePr>
          <p:cNvPr id="20" name="Content Placeholder 19" descr="Ergänzung zu Spalte 2: Einbezogene Anbieter (z. B. SWIFT, Euroclear) und ausgenommene IKT-Drittdienstleister (gruppeninterne Anbieter, die nur in einem Mitgliedstaat tätig sind; bereits unionsweit beaufsichtigte IKT-Drittdienstleister).">
            <a:extLst>
              <a:ext uri="{FF2B5EF4-FFF2-40B4-BE49-F238E27FC236}">
                <a16:creationId xmlns:a16="http://schemas.microsoft.com/office/drawing/2014/main" id="{1D26F58C-460F-39E2-9D18-5E404908EE79}"/>
              </a:ext>
            </a:extLst>
          </p:cNvPr>
          <p:cNvGraphicFramePr>
            <a:graphicFrameLocks noGrp="1"/>
          </p:cNvGraphicFramePr>
          <p:nvPr>
            <p:ph idx="1"/>
          </p:nvPr>
        </p:nvGraphicFramePr>
        <p:xfrm>
          <a:off x="3328536" y="3780631"/>
          <a:ext cx="6478209" cy="2508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5" name="Diagram 14" descr="Spalte 1: Führende Überwachungsstellen.">
            <a:extLst>
              <a:ext uri="{FF2B5EF4-FFF2-40B4-BE49-F238E27FC236}">
                <a16:creationId xmlns:a16="http://schemas.microsoft.com/office/drawing/2014/main" id="{FB653D50-360A-B8B1-B8E4-1F11E1F9DA70}"/>
              </a:ext>
            </a:extLst>
          </p:cNvPr>
          <p:cNvGraphicFramePr/>
          <p:nvPr/>
        </p:nvGraphicFramePr>
        <p:xfrm>
          <a:off x="3333538" y="923428"/>
          <a:ext cx="6478210" cy="28572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21" name="Diagram 20" descr="Spalte 2: Ziele und der Überwachung unterliegende Anbieter (CTPPs).">
            <a:extLst>
              <a:ext uri="{FF2B5EF4-FFF2-40B4-BE49-F238E27FC236}">
                <a16:creationId xmlns:a16="http://schemas.microsoft.com/office/drawing/2014/main" id="{42572977-9250-DB5D-341B-5DA99AA6CD6A}"/>
              </a:ext>
            </a:extLst>
          </p:cNvPr>
          <p:cNvGraphicFramePr/>
          <p:nvPr/>
        </p:nvGraphicFramePr>
        <p:xfrm>
          <a:off x="533649" y="1097015"/>
          <a:ext cx="2164312" cy="208799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5" name="Diagram 24" descr="Spalte 3: IKT-Dienstleistungen nach Durchführungsverordnung 2024/2956.">
            <a:extLst>
              <a:ext uri="{FF2B5EF4-FFF2-40B4-BE49-F238E27FC236}">
                <a16:creationId xmlns:a16="http://schemas.microsoft.com/office/drawing/2014/main" id="{C1490512-9D8D-CF8F-39F4-8E6DFE290A3D}"/>
              </a:ext>
            </a:extLst>
          </p:cNvPr>
          <p:cNvGraphicFramePr/>
          <p:nvPr/>
        </p:nvGraphicFramePr>
        <p:xfrm>
          <a:off x="10447325" y="923428"/>
          <a:ext cx="2656456" cy="590722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cxnSp>
        <p:nvCxnSpPr>
          <p:cNvPr id="27" name="Straight Connector 26">
            <a:extLst>
              <a:ext uri="{FF2B5EF4-FFF2-40B4-BE49-F238E27FC236}">
                <a16:creationId xmlns:a16="http://schemas.microsoft.com/office/drawing/2014/main" id="{1D8CD85F-FEBC-35ED-64DC-9E10FD3BFAAF}"/>
              </a:ext>
            </a:extLst>
          </p:cNvPr>
          <p:cNvCxnSpPr/>
          <p:nvPr/>
        </p:nvCxnSpPr>
        <p:spPr>
          <a:xfrm>
            <a:off x="2939950" y="1160926"/>
            <a:ext cx="0" cy="5055678"/>
          </a:xfrm>
          <a:prstGeom prst="line">
            <a:avLst/>
          </a:prstGeom>
        </p:spPr>
        <p:style>
          <a:lnRef idx="3">
            <a:schemeClr val="accent1"/>
          </a:lnRef>
          <a:fillRef idx="0">
            <a:schemeClr val="accent1"/>
          </a:fillRef>
          <a:effectRef idx="2">
            <a:schemeClr val="accent1"/>
          </a:effectRef>
          <a:fontRef idx="minor">
            <a:schemeClr val="tx1"/>
          </a:fontRef>
        </p:style>
      </p:cxnSp>
      <p:cxnSp>
        <p:nvCxnSpPr>
          <p:cNvPr id="28" name="Straight Connector 27">
            <a:extLst>
              <a:ext uri="{FF2B5EF4-FFF2-40B4-BE49-F238E27FC236}">
                <a16:creationId xmlns:a16="http://schemas.microsoft.com/office/drawing/2014/main" id="{65376AFB-A533-D6FB-6A31-9B8B68C2C6D6}"/>
              </a:ext>
            </a:extLst>
          </p:cNvPr>
          <p:cNvCxnSpPr/>
          <p:nvPr/>
        </p:nvCxnSpPr>
        <p:spPr>
          <a:xfrm>
            <a:off x="10153330" y="1160925"/>
            <a:ext cx="0" cy="5055678"/>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13425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5D3BD-8345-F264-2278-22DC94A267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50427D-47D4-2EA3-4B4A-889926A66AFE}"/>
              </a:ext>
            </a:extLst>
          </p:cNvPr>
          <p:cNvSpPr>
            <a:spLocks noGrp="1"/>
          </p:cNvSpPr>
          <p:nvPr>
            <p:ph type="title"/>
          </p:nvPr>
        </p:nvSpPr>
        <p:spPr>
          <a:xfrm>
            <a:off x="671988" y="225463"/>
            <a:ext cx="12095798" cy="652079"/>
          </a:xfrm>
        </p:spPr>
        <p:txBody>
          <a:bodyPr/>
          <a:lstStyle/>
          <a:p>
            <a:pPr lvl="0"/>
            <a:r>
              <a:rPr lang="de-DE">
                <a:latin typeface="Aptos" panose="020B0004020202020204" pitchFamily="34" charset="0"/>
              </a:rPr>
              <a:t>Überwachungsmandat nach DORA</a:t>
            </a:r>
          </a:p>
        </p:txBody>
      </p:sp>
      <p:sp>
        <p:nvSpPr>
          <p:cNvPr id="4" name="Slide Number Placeholder 3">
            <a:extLst>
              <a:ext uri="{FF2B5EF4-FFF2-40B4-BE49-F238E27FC236}">
                <a16:creationId xmlns:a16="http://schemas.microsoft.com/office/drawing/2014/main" id="{BD1D5722-6CCA-D261-F617-E3CD69C9982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graphicFrame>
        <p:nvGraphicFramePr>
          <p:cNvPr id="15" name="Diagram 14" descr="Diagramm mit drei ineinandergreifenden Kreisen: Steuerung von IKT-Drittparteirisiken (TPRM) durch Finanzunternehmen, umschlossen von der Beaufsichtigung des IKT-Risikos durch zuständige Behörden (CAs), umschlossen von der Aufsicht über kritische IKT-Drittdienstleister (CTPPs) durch die Europäischen Aufsichtsbehörden (ESAs).">
            <a:extLst>
              <a:ext uri="{FF2B5EF4-FFF2-40B4-BE49-F238E27FC236}">
                <a16:creationId xmlns:a16="http://schemas.microsoft.com/office/drawing/2014/main" id="{2595D8C3-4329-72F7-70D0-11986C573473}"/>
              </a:ext>
            </a:extLst>
          </p:cNvPr>
          <p:cNvGraphicFramePr/>
          <p:nvPr/>
        </p:nvGraphicFramePr>
        <p:xfrm>
          <a:off x="5996873" y="1132536"/>
          <a:ext cx="6592416" cy="2078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a:extLst>
              <a:ext uri="{FF2B5EF4-FFF2-40B4-BE49-F238E27FC236}">
                <a16:creationId xmlns:a16="http://schemas.microsoft.com/office/drawing/2014/main" id="{F094ABA7-E771-A020-D5B3-5837797C60B0}"/>
              </a:ext>
            </a:extLst>
          </p:cNvPr>
          <p:cNvSpPr/>
          <p:nvPr/>
        </p:nvSpPr>
        <p:spPr>
          <a:xfrm>
            <a:off x="1582926" y="2289192"/>
            <a:ext cx="4102175" cy="58149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pic>
        <p:nvPicPr>
          <p:cNvPr id="7" name="Picture 6" descr="Diagramm: Finanzunternehmen (FEs) steuern ihr IKT-Risiko, bestehend aus interner IKT und IKT-Drittdienstleistern (unterteilt in nicht-kritische Anbieter und kritische IKT-Drittdienstleister, CTPPs). Zuständige Behörden (CAs) beaufsichtigen das IKT-Risiko der Finanzunternehmen und berücksichtigen dabei Maßnahmen gegenüber CTPPs. Die Europäischen Aufsichtsbehörden (ESAs: EBA, EIOPA, ESMA) üben die Aufsicht über die kritischen IKT-Drittdienstleister (CTPPs) aus.">
            <a:extLst>
              <a:ext uri="{FF2B5EF4-FFF2-40B4-BE49-F238E27FC236}">
                <a16:creationId xmlns:a16="http://schemas.microsoft.com/office/drawing/2014/main" id="{B1ECC959-5A45-3DDA-6787-FB4DBB98DFF8}"/>
              </a:ext>
            </a:extLst>
          </p:cNvPr>
          <p:cNvPicPr>
            <a:picLocks noChangeAspect="1"/>
          </p:cNvPicPr>
          <p:nvPr/>
        </p:nvPicPr>
        <p:blipFill>
          <a:blip r:embed="rId8"/>
          <a:stretch>
            <a:fillRect/>
          </a:stretch>
        </p:blipFill>
        <p:spPr>
          <a:xfrm>
            <a:off x="6351122" y="4189535"/>
            <a:ext cx="5883917" cy="2239191"/>
          </a:xfrm>
          <a:prstGeom prst="rect">
            <a:avLst/>
          </a:prstGeom>
          <a:solidFill>
            <a:schemeClr val="bg1"/>
          </a:solidFill>
        </p:spPr>
      </p:pic>
      <p:sp>
        <p:nvSpPr>
          <p:cNvPr id="17" name="Rectangle 16">
            <a:extLst>
              <a:ext uri="{FF2B5EF4-FFF2-40B4-BE49-F238E27FC236}">
                <a16:creationId xmlns:a16="http://schemas.microsoft.com/office/drawing/2014/main" id="{F11762B1-45D3-372F-762E-90499F31431D}"/>
              </a:ext>
            </a:extLst>
          </p:cNvPr>
          <p:cNvSpPr/>
          <p:nvPr/>
        </p:nvSpPr>
        <p:spPr>
          <a:xfrm>
            <a:off x="5722396" y="3694552"/>
            <a:ext cx="7795552" cy="39767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984" b="1" i="0" u="none" strike="noStrike" kern="1200" cap="none" spc="0" normalizeH="0" baseline="0" noProof="0">
                <a:ln>
                  <a:noFill/>
                </a:ln>
                <a:solidFill>
                  <a:srgbClr val="4472C4"/>
                </a:solidFill>
                <a:effectLst/>
                <a:uLnTx/>
                <a:uFillTx/>
                <a:latin typeface="Arial" panose="020B0604020202020204"/>
                <a:ea typeface="+mn-ea"/>
                <a:cs typeface="+mn-cs"/>
              </a:rPr>
              <a:t>Wer ist für das Management von Drittparteirisiken zuständig?</a:t>
            </a:r>
          </a:p>
        </p:txBody>
      </p:sp>
      <p:pic>
        <p:nvPicPr>
          <p:cNvPr id="26" name="Picture 25" descr="Diagramm mit drei ineinandergreifenden Kreisen: Steuerung von IKT-Drittparteirisiken (TPRM) durch Finanzunternehmen, umschlossen von der Beaufsichtigung des IKT-Risikos durch zuständige Behörden (CAs), umschlossen von der Aufsicht über kritische IKT-Drittdienstleister (CTPPs) durch die Europäischen Aufsichtsbehörden (ESAs).">
            <a:extLst>
              <a:ext uri="{FF2B5EF4-FFF2-40B4-BE49-F238E27FC236}">
                <a16:creationId xmlns:a16="http://schemas.microsoft.com/office/drawing/2014/main" id="{B057EF44-53FB-5C70-D960-5C106C4980DA}"/>
              </a:ext>
            </a:extLst>
          </p:cNvPr>
          <p:cNvPicPr>
            <a:picLocks noChangeAspect="1"/>
          </p:cNvPicPr>
          <p:nvPr/>
        </p:nvPicPr>
        <p:blipFill>
          <a:blip r:embed="rId9"/>
          <a:srcRect l="23173" r="19966"/>
          <a:stretch/>
        </p:blipFill>
        <p:spPr>
          <a:xfrm>
            <a:off x="1102481" y="1341085"/>
            <a:ext cx="3910846" cy="4514924"/>
          </a:xfrm>
          <a:prstGeom prst="rect">
            <a:avLst/>
          </a:prstGeom>
        </p:spPr>
      </p:pic>
    </p:spTree>
    <p:extLst>
      <p:ext uri="{BB962C8B-B14F-4D97-AF65-F5344CB8AC3E}">
        <p14:creationId xmlns:p14="http://schemas.microsoft.com/office/powerpoint/2010/main" val="26427325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91AB8-84DA-AEE2-9527-43C2BCF82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2D9243-1D8E-E738-BC09-D87122DCC7AD}"/>
              </a:ext>
            </a:extLst>
          </p:cNvPr>
          <p:cNvSpPr>
            <a:spLocks noGrp="1"/>
          </p:cNvSpPr>
          <p:nvPr>
            <p:ph type="title"/>
          </p:nvPr>
        </p:nvSpPr>
        <p:spPr>
          <a:xfrm>
            <a:off x="426909" y="417256"/>
            <a:ext cx="12095798" cy="652079"/>
          </a:xfrm>
        </p:spPr>
        <p:txBody>
          <a:bodyPr/>
          <a:lstStyle/>
          <a:p>
            <a:pPr lvl="0"/>
            <a:r>
              <a:rPr lang="de-DE">
                <a:latin typeface="Aptos" panose="020B0004020202020204" pitchFamily="34" charset="0"/>
              </a:rPr>
              <a:t>DORA-Überwachung: Ein Rahmen mit Mehrwert für alle</a:t>
            </a:r>
            <a:endParaRPr lang="de-DE">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51DD42D-BCED-E18C-E410-7C1AB997AF6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de-DE" altLang="en-US" sz="1323"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40DEC45B-03DD-27DA-D69F-19EF0B29CCD2}"/>
              </a:ext>
            </a:extLst>
          </p:cNvPr>
          <p:cNvSpPr txBox="1"/>
          <p:nvPr/>
        </p:nvSpPr>
        <p:spPr>
          <a:xfrm>
            <a:off x="7041493" y="1662635"/>
            <a:ext cx="5157358" cy="3186642"/>
          </a:xfrm>
          <a:prstGeom prst="rect">
            <a:avLst/>
          </a:prstGeom>
          <a:noFill/>
        </p:spPr>
        <p:txBody>
          <a:bodyPr wrap="square" rtlCol="0">
            <a:spAutoFit/>
          </a:bodyPr>
          <a:lstStyle/>
          <a:p>
            <a:pPr marL="314982" marR="0" lvl="0" indent="-314982" algn="l" defTabSz="457200" rtl="0" eaLnBrk="1" fontAlgn="auto" latinLnBrk="0" hangingPunct="1">
              <a:lnSpc>
                <a:spcPct val="100000"/>
              </a:lnSpc>
              <a:spcBef>
                <a:spcPts val="0"/>
              </a:spcBef>
              <a:spcAft>
                <a:spcPts val="882"/>
              </a:spcAft>
              <a:buClrTx/>
              <a:buSzTx/>
              <a:buFont typeface="Arial" panose="020B0604020202020204" pitchFamily="34" charset="0"/>
              <a:buChar char="•"/>
              <a:tabLst/>
              <a:defRPr/>
            </a:pP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Verstärkte Überwachung </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von IKT-Risiken entsprechend dem Ausmaß der Abhängigkeiten.</a:t>
            </a:r>
          </a:p>
          <a:p>
            <a:pPr marL="314982" marR="0" lvl="0" indent="-314982" algn="l" defTabSz="457200" rtl="0" eaLnBrk="1" fontAlgn="auto" latinLnBrk="0" hangingPunct="1">
              <a:lnSpc>
                <a:spcPct val="100000"/>
              </a:lnSpc>
              <a:spcBef>
                <a:spcPts val="0"/>
              </a:spcBef>
              <a:spcAft>
                <a:spcPts val="882"/>
              </a:spcAft>
              <a:buClrTx/>
              <a:buSzTx/>
              <a:buFont typeface="Arial" panose="020B0604020202020204" pitchFamily="34" charset="0"/>
              <a:buChar char="•"/>
              <a:tabLst/>
              <a:defRPr/>
            </a:pP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Vertrauensförderung</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im gesamten Finanzsektor.</a:t>
            </a:r>
          </a:p>
          <a:p>
            <a:pPr marL="314982" marR="0" lvl="0" indent="-314982" algn="l" defTabSz="457200" rtl="0" eaLnBrk="1" fontAlgn="auto" latinLnBrk="0" hangingPunct="1">
              <a:lnSpc>
                <a:spcPct val="100000"/>
              </a:lnSpc>
              <a:spcBef>
                <a:spcPts val="0"/>
              </a:spcBef>
              <a:spcAft>
                <a:spcPts val="882"/>
              </a:spcAft>
              <a:buClrTx/>
              <a:buSzTx/>
              <a:buFont typeface="Arial" panose="020B0604020202020204" pitchFamily="34" charset="0"/>
              <a:buChar char="•"/>
              <a:tabLst/>
              <a:defRPr/>
            </a:pP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Einheitlicher Ansatz</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gegenüber großen Anbietern.</a:t>
            </a:r>
          </a:p>
          <a:p>
            <a:pPr marL="314982" marR="0" lvl="0" indent="-314982" algn="l" defTabSz="457200" rtl="0" eaLnBrk="1" fontAlgn="auto" latinLnBrk="0" hangingPunct="1">
              <a:lnSpc>
                <a:spcPct val="100000"/>
              </a:lnSpc>
              <a:spcBef>
                <a:spcPts val="0"/>
              </a:spcBef>
              <a:spcAft>
                <a:spcPts val="882"/>
              </a:spcAft>
              <a:buClrTx/>
              <a:buSzTx/>
              <a:buFont typeface="Arial" panose="020B0604020202020204" pitchFamily="34" charset="0"/>
              <a:buChar char="•"/>
              <a:tabLst/>
              <a:defRPr/>
            </a:pP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Harmonisierter </a:t>
            </a: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sektorübergreifender Ansatz</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de-DE" sz="121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8" name="Group 7">
            <a:extLst>
              <a:ext uri="{FF2B5EF4-FFF2-40B4-BE49-F238E27FC236}">
                <a16:creationId xmlns:a16="http://schemas.microsoft.com/office/drawing/2014/main" id="{FD73900E-6FF7-6976-8FC2-0C128652CBE3}"/>
              </a:ext>
            </a:extLst>
          </p:cNvPr>
          <p:cNvGrpSpPr/>
          <p:nvPr/>
        </p:nvGrpSpPr>
        <p:grpSpPr>
          <a:xfrm>
            <a:off x="426910" y="1092536"/>
            <a:ext cx="5254919" cy="4490985"/>
            <a:chOff x="387275" y="990473"/>
            <a:chExt cx="4767042" cy="4074033"/>
          </a:xfrm>
        </p:grpSpPr>
        <p:sp>
          <p:nvSpPr>
            <p:cNvPr id="11" name="Content Placeholder 2">
              <a:extLst>
                <a:ext uri="{FF2B5EF4-FFF2-40B4-BE49-F238E27FC236}">
                  <a16:creationId xmlns:a16="http://schemas.microsoft.com/office/drawing/2014/main" id="{7FCCC605-9874-39BA-2475-AE949B1166C5}"/>
                </a:ext>
              </a:extLst>
            </p:cNvPr>
            <p:cNvSpPr txBox="1">
              <a:spLocks/>
            </p:cNvSpPr>
            <p:nvPr/>
          </p:nvSpPr>
          <p:spPr bwMode="auto">
            <a:xfrm>
              <a:off x="812669" y="1329462"/>
              <a:ext cx="1700630" cy="83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100798" bIns="50399" numCol="1" anchor="t" anchorCtr="0" compatLnSpc="1">
              <a:prstTxWarp prst="textNoShape">
                <a:avLst/>
              </a:prstTxWarp>
            </a:bodyPr>
            <a:lstStyle>
              <a:lvl1pPr marL="177800"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1pPr>
              <a:lvl2pPr marL="355600"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2pPr>
              <a:lvl3pPr marL="541338" indent="-185738"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3pPr>
              <a:lvl4pPr marL="719138"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4pPr>
              <a:lvl5pPr marL="896938"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just" defTabSz="457200" rtl="0" eaLnBrk="1" fontAlgn="base" latinLnBrk="0" hangingPunct="1">
                <a:lnSpc>
                  <a:spcPct val="100000"/>
                </a:lnSpc>
                <a:spcBef>
                  <a:spcPct val="20000"/>
                </a:spcBef>
                <a:spcAft>
                  <a:spcPts val="882"/>
                </a:spcAft>
                <a:buClrTx/>
                <a:buSzTx/>
                <a:buFont typeface="Arial" panose="020B0604020202020204" pitchFamily="34" charset="0"/>
                <a:buNone/>
                <a:tabLst/>
                <a:defRPr/>
              </a:pP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Finanzunter-nehmen</a:t>
              </a:r>
            </a:p>
            <a:p>
              <a:pPr marL="0" marR="0" lvl="0" indent="0" algn="just" defTabSz="457200" rtl="0" eaLnBrk="1" fontAlgn="base" latinLnBrk="0" hangingPunct="1">
                <a:lnSpc>
                  <a:spcPct val="100000"/>
                </a:lnSpc>
                <a:spcBef>
                  <a:spcPct val="20000"/>
                </a:spcBef>
                <a:spcAft>
                  <a:spcPts val="882"/>
                </a:spcAft>
                <a:buClrTx/>
                <a:buSzTx/>
                <a:buFont typeface="Arial" panose="020B0604020202020204" pitchFamily="34" charset="0"/>
                <a:buNone/>
                <a:tabLst/>
                <a:defRPr/>
              </a:pPr>
              <a:endParaRPr kumimoji="0" lang="de-DE" sz="1543"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543"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543"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543"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543"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2" name="Content Placeholder 2">
              <a:extLst>
                <a:ext uri="{FF2B5EF4-FFF2-40B4-BE49-F238E27FC236}">
                  <a16:creationId xmlns:a16="http://schemas.microsoft.com/office/drawing/2014/main" id="{59852348-0FD8-CE5E-9D0B-3283CFA45108}"/>
                </a:ext>
              </a:extLst>
            </p:cNvPr>
            <p:cNvSpPr txBox="1">
              <a:spLocks/>
            </p:cNvSpPr>
            <p:nvPr/>
          </p:nvSpPr>
          <p:spPr bwMode="auto">
            <a:xfrm>
              <a:off x="3628350" y="1262741"/>
              <a:ext cx="1312844" cy="31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100798" bIns="50399" numCol="1" anchor="t" anchorCtr="0" compatLnSpc="1">
              <a:prstTxWarp prst="textNoShape">
                <a:avLst/>
              </a:prstTxWarp>
            </a:bodyPr>
            <a:lstStyle>
              <a:lvl1pPr marL="177800"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1pPr>
              <a:lvl2pPr marL="355600"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2pPr>
              <a:lvl3pPr marL="541338" indent="-185738"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3pPr>
              <a:lvl4pPr marL="719138"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4pPr>
              <a:lvl5pPr marL="896938"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base" latinLnBrk="0" hangingPunct="1">
                <a:lnSpc>
                  <a:spcPct val="100000"/>
                </a:lnSpc>
                <a:spcBef>
                  <a:spcPct val="20000"/>
                </a:spcBef>
                <a:spcAft>
                  <a:spcPts val="882"/>
                </a:spcAft>
                <a:buClrTx/>
                <a:buSzTx/>
                <a:buFont typeface="Arial" panose="020B0604020202020204" pitchFamily="34" charset="0"/>
                <a:buNone/>
                <a:tabLst/>
                <a:defRPr/>
              </a:pP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ESAs</a:t>
              </a:r>
              <a:endParaRPr kumimoji="0" lang="de-DE" sz="1984"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3" name="Content Placeholder 2">
              <a:extLst>
                <a:ext uri="{FF2B5EF4-FFF2-40B4-BE49-F238E27FC236}">
                  <a16:creationId xmlns:a16="http://schemas.microsoft.com/office/drawing/2014/main" id="{D2A025DC-5C08-D6EF-CA83-24E7CE3FE1D5}"/>
                </a:ext>
              </a:extLst>
            </p:cNvPr>
            <p:cNvSpPr txBox="1">
              <a:spLocks/>
            </p:cNvSpPr>
            <p:nvPr/>
          </p:nvSpPr>
          <p:spPr bwMode="auto">
            <a:xfrm>
              <a:off x="387275" y="4230525"/>
              <a:ext cx="1700630" cy="83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100798" bIns="50399" numCol="1" anchor="t" anchorCtr="0" compatLnSpc="1">
              <a:prstTxWarp prst="textNoShape">
                <a:avLst/>
              </a:prstTxWarp>
            </a:bodyPr>
            <a:lstStyle>
              <a:lvl1pPr marL="177800"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1pPr>
              <a:lvl2pPr marL="355600"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2pPr>
              <a:lvl3pPr marL="541338" indent="-185738"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3pPr>
              <a:lvl4pPr marL="719138"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4pPr>
              <a:lvl5pPr marL="896938"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base" latinLnBrk="0" hangingPunct="1">
                <a:lnSpc>
                  <a:spcPct val="100000"/>
                </a:lnSpc>
                <a:spcBef>
                  <a:spcPct val="20000"/>
                </a:spcBef>
                <a:spcAft>
                  <a:spcPts val="882"/>
                </a:spcAft>
                <a:buClrTx/>
                <a:buSzTx/>
                <a:buFont typeface="Arial" panose="020B0604020202020204" pitchFamily="34" charset="0"/>
                <a:buNone/>
                <a:tabLst/>
                <a:defRPr/>
              </a:pP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Zuständige Behörden</a:t>
              </a:r>
              <a:endParaRPr kumimoji="0" lang="de-DE" sz="1984"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5" name="Explosion: 14 Points 4">
              <a:extLst>
                <a:ext uri="{FF2B5EF4-FFF2-40B4-BE49-F238E27FC236}">
                  <a16:creationId xmlns:a16="http://schemas.microsoft.com/office/drawing/2014/main" id="{244E958A-3FC1-F739-EF4E-C7B25A5558D6}"/>
                </a:ext>
              </a:extLst>
            </p:cNvPr>
            <p:cNvSpPr/>
            <p:nvPr/>
          </p:nvSpPr>
          <p:spPr>
            <a:xfrm>
              <a:off x="943485" y="990473"/>
              <a:ext cx="4095878" cy="3895852"/>
            </a:xfrm>
            <a:prstGeom prst="irregularSeal2">
              <a:avLst/>
            </a:prstGeom>
            <a:noFill/>
            <a:ln w="28575"/>
            <a:effectLst>
              <a:outerShdw blurRad="50800" dist="38100" dir="16200000" rotWithShape="0">
                <a:prstClr val="black">
                  <a:alpha val="6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white"/>
                </a:solidFill>
                <a:effectLst/>
                <a:uLnTx/>
                <a:uFillTx/>
                <a:latin typeface="Calibri"/>
                <a:ea typeface="+mn-ea"/>
                <a:cs typeface="+mn-cs"/>
              </a:endParaRPr>
            </a:p>
          </p:txBody>
        </p:sp>
        <p:sp>
          <p:nvSpPr>
            <p:cNvPr id="6" name="Content Placeholder 2">
              <a:extLst>
                <a:ext uri="{FF2B5EF4-FFF2-40B4-BE49-F238E27FC236}">
                  <a16:creationId xmlns:a16="http://schemas.microsoft.com/office/drawing/2014/main" id="{0560157C-09AC-A7BC-4852-60CCD511B78C}"/>
                </a:ext>
              </a:extLst>
            </p:cNvPr>
            <p:cNvSpPr txBox="1">
              <a:spLocks/>
            </p:cNvSpPr>
            <p:nvPr/>
          </p:nvSpPr>
          <p:spPr bwMode="auto">
            <a:xfrm>
              <a:off x="3684022" y="3924716"/>
              <a:ext cx="1470295" cy="448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100798" bIns="50399" numCol="1" anchor="t" anchorCtr="0" compatLnSpc="1">
              <a:prstTxWarp prst="textNoShape">
                <a:avLst/>
              </a:prstTxWarp>
            </a:bodyPr>
            <a:lstStyle>
              <a:lvl1pPr marL="177800"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1pPr>
              <a:lvl2pPr marL="355600"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2pPr>
              <a:lvl3pPr marL="541338" indent="-185738"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3pPr>
              <a:lvl4pPr marL="719138"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4pPr>
              <a:lvl5pPr marL="896938" indent="-177800" algn="l" defTabSz="457200" rtl="0" eaLnBrk="1" fontAlgn="base" hangingPunct="1">
                <a:spcBef>
                  <a:spcPct val="20000"/>
                </a:spcBef>
                <a:spcAft>
                  <a:spcPct val="0"/>
                </a:spcAft>
                <a:buFont typeface="Arial" panose="020B0604020202020204" pitchFamily="34" charset="0"/>
                <a:buChar char="»"/>
                <a:defRPr sz="1500" kern="1200">
                  <a:solidFill>
                    <a:srgbClr val="898989"/>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base" latinLnBrk="0" hangingPunct="1">
                <a:lnSpc>
                  <a:spcPct val="100000"/>
                </a:lnSpc>
                <a:spcBef>
                  <a:spcPct val="20000"/>
                </a:spcBef>
                <a:spcAft>
                  <a:spcPts val="882"/>
                </a:spcAft>
                <a:buClrTx/>
                <a:buSzTx/>
                <a:buFont typeface="Arial" panose="020B0604020202020204" pitchFamily="34" charset="0"/>
                <a:buNone/>
                <a:tabLst/>
                <a:defRPr/>
              </a:pP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CTPPs</a:t>
              </a:r>
              <a:endParaRPr kumimoji="0" lang="de-DE" sz="1984"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a:p>
              <a:pPr marL="177800" marR="0" lvl="0" indent="-177800" algn="l" defTabSz="4572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5D8D391D-6829-F516-627C-852B92A603D7}"/>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8344" b="85669" l="18790" r="77548">
                          <a14:foregroundMark x1="50796" y1="28503" x2="50796" y2="28503"/>
                          <a14:foregroundMark x1="76911" y1="37580" x2="76911" y2="37580"/>
                          <a14:foregroundMark x1="50159" y1="85828" x2="50159" y2="85828"/>
                          <a14:foregroundMark x1="50478" y1="85828" x2="50478" y2="85828"/>
                          <a14:foregroundMark x1="50637" y1="85828" x2="50637" y2="85828"/>
                          <a14:foregroundMark x1="77548" y1="37580" x2="77548" y2="37580"/>
                        </a14:backgroundRemoval>
                      </a14:imgEffect>
                    </a14:imgLayer>
                  </a14:imgProps>
                </a:ext>
              </a:extLst>
            </a:blip>
            <a:srcRect l="12006" t="21588" r="16101" b="8371"/>
            <a:stretch/>
          </p:blipFill>
          <p:spPr>
            <a:xfrm>
              <a:off x="1303780" y="1507643"/>
              <a:ext cx="2850176" cy="2776796"/>
            </a:xfrm>
            <a:prstGeom prst="rect">
              <a:avLst/>
            </a:prstGeom>
          </p:spPr>
        </p:pic>
      </p:grpSp>
    </p:spTree>
    <p:extLst>
      <p:ext uri="{BB962C8B-B14F-4D97-AF65-F5344CB8AC3E}">
        <p14:creationId xmlns:p14="http://schemas.microsoft.com/office/powerpoint/2010/main" val="501351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9A227C-80D6-4E56-8D25-653CBAF9218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01354E6-9285-F2CD-B699-A548DA5C345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
        <p:nvSpPr>
          <p:cNvPr id="12" name="Title 1">
            <a:extLst>
              <a:ext uri="{FF2B5EF4-FFF2-40B4-BE49-F238E27FC236}">
                <a16:creationId xmlns:a16="http://schemas.microsoft.com/office/drawing/2014/main" id="{5C6AF240-CCEC-E756-7718-052F40FF778C}"/>
              </a:ext>
            </a:extLst>
          </p:cNvPr>
          <p:cNvSpPr>
            <a:spLocks noGrp="1"/>
          </p:cNvSpPr>
          <p:nvPr>
            <p:ph type="title"/>
          </p:nvPr>
        </p:nvSpPr>
        <p:spPr>
          <a:xfrm>
            <a:off x="671988" y="417256"/>
            <a:ext cx="12095798" cy="652079"/>
          </a:xfrm>
        </p:spPr>
        <p:txBody>
          <a:bodyPr/>
          <a:lstStyle/>
          <a:p>
            <a:r>
              <a:rPr lang="de-DE"/>
              <a:t>Überwachungsrahmen für kritische IKT-Drittdienstleister</a:t>
            </a:r>
            <a:br>
              <a:rPr lang="de-DE"/>
            </a:br>
            <a:endParaRPr lang="de-DE"/>
          </a:p>
        </p:txBody>
      </p:sp>
      <p:sp>
        <p:nvSpPr>
          <p:cNvPr id="2" name="TextBox 1">
            <a:extLst>
              <a:ext uri="{FF2B5EF4-FFF2-40B4-BE49-F238E27FC236}">
                <a16:creationId xmlns:a16="http://schemas.microsoft.com/office/drawing/2014/main" id="{0CB8FCBF-EBAA-2E9A-3355-EA441302E171}"/>
              </a:ext>
            </a:extLst>
          </p:cNvPr>
          <p:cNvSpPr txBox="1"/>
          <p:nvPr/>
        </p:nvSpPr>
        <p:spPr>
          <a:xfrm>
            <a:off x="671989" y="1621781"/>
            <a:ext cx="184731" cy="39767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6" name="Diagram 5" descr="Kapitelübersicht, aktuelles Kapitel farblich hervorgehoben: Anwendungsbereich und Charakter der Überwachung von CTPPs nach DORA; AKTUELLES KAPITEL: Ansatz der Europäischen Überwachungsbehörden (ESAs); Die Grundlagen erfolgreicher Überwachung.">
            <a:extLst>
              <a:ext uri="{FF2B5EF4-FFF2-40B4-BE49-F238E27FC236}">
                <a16:creationId xmlns:a16="http://schemas.microsoft.com/office/drawing/2014/main" id="{366BCB6B-A984-E97F-7CB6-5AD53CF19741}"/>
              </a:ext>
            </a:extLst>
          </p:cNvPr>
          <p:cNvGraphicFramePr/>
          <p:nvPr>
            <p:extLst>
              <p:ext uri="{D42A27DB-BD31-4B8C-83A1-F6EECF244321}">
                <p14:modId xmlns:p14="http://schemas.microsoft.com/office/powerpoint/2010/main" val="3763632134"/>
              </p:ext>
            </p:extLst>
          </p:nvPr>
        </p:nvGraphicFramePr>
        <p:xfrm>
          <a:off x="3663014" y="1825346"/>
          <a:ext cx="7135129" cy="27487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0720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61FE4-B049-1D23-6073-84F94650AA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518941-79C8-4655-46C2-B14BA6497F7B}"/>
              </a:ext>
            </a:extLst>
          </p:cNvPr>
          <p:cNvSpPr>
            <a:spLocks noGrp="1"/>
          </p:cNvSpPr>
          <p:nvPr>
            <p:ph type="title"/>
          </p:nvPr>
        </p:nvSpPr>
        <p:spPr>
          <a:xfrm>
            <a:off x="398790" y="331818"/>
            <a:ext cx="12095798" cy="652079"/>
          </a:xfrm>
        </p:spPr>
        <p:txBody>
          <a:bodyPr/>
          <a:lstStyle/>
          <a:p>
            <a:pPr lvl="0"/>
            <a:r>
              <a:rPr lang="de-DE">
                <a:latin typeface="Aptos" panose="020B0004020202020204" pitchFamily="34" charset="0"/>
              </a:rPr>
              <a:t>Der EU-DORA-</a:t>
            </a:r>
            <a:r>
              <a:rPr lang="de-DE" err="1">
                <a:latin typeface="Aptos" panose="020B0004020202020204" pitchFamily="34" charset="0"/>
              </a:rPr>
              <a:t>Überwachungsrahmen</a:t>
            </a:r>
            <a:endParaRPr lang="de-DE">
              <a:latin typeface="Aptos" panose="020B0004020202020204" pitchFamily="34" charset="0"/>
            </a:endParaRPr>
          </a:p>
        </p:txBody>
      </p:sp>
      <p:sp>
        <p:nvSpPr>
          <p:cNvPr id="4" name="Slide Number Placeholder 3">
            <a:extLst>
              <a:ext uri="{FF2B5EF4-FFF2-40B4-BE49-F238E27FC236}">
                <a16:creationId xmlns:a16="http://schemas.microsoft.com/office/drawing/2014/main" id="{0CAE2F77-B96A-A2B6-37BA-47C1146F637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graphicFrame>
        <p:nvGraphicFramePr>
          <p:cNvPr id="3" name="Diagram 2" descr="Organigramm der Aufsichtshierarchie (Oversight Governance und Oversight Operations), von oben nach unten: ESAs Boards of Supervisors; darunter Joint Committee; darunter Oversight Forum; darunter (Oversight Operations) Joint Oversight Network; darunter DORA Joint Oversight Director, mit DORA Coordination als gleichgeordnete Einheit; darunter drei parallele DORA Oversight Units (1, 2, 3); jede Oversight Unit führt zwei Group JETs (Unit 1: Group JETs 1 und 2; Unit 2: Group JETs 3 und 4; Unit 3: Group JETs 5 und 6).">
            <a:extLst>
              <a:ext uri="{FF2B5EF4-FFF2-40B4-BE49-F238E27FC236}">
                <a16:creationId xmlns:a16="http://schemas.microsoft.com/office/drawing/2014/main" id="{C44D0C01-8BBE-990F-9883-647CBC18EFD0}"/>
              </a:ext>
            </a:extLst>
          </p:cNvPr>
          <p:cNvGraphicFramePr/>
          <p:nvPr/>
        </p:nvGraphicFramePr>
        <p:xfrm>
          <a:off x="1259805" y="1172714"/>
          <a:ext cx="3123492" cy="54551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a:extLst>
              <a:ext uri="{FF2B5EF4-FFF2-40B4-BE49-F238E27FC236}">
                <a16:creationId xmlns:a16="http://schemas.microsoft.com/office/drawing/2014/main" id="{A7C2738A-21DE-A429-60CF-91C3DBC6AC78}"/>
              </a:ext>
            </a:extLst>
          </p:cNvPr>
          <p:cNvGrpSpPr/>
          <p:nvPr/>
        </p:nvGrpSpPr>
        <p:grpSpPr>
          <a:xfrm>
            <a:off x="5389996" y="1360112"/>
            <a:ext cx="5389742" cy="5617406"/>
            <a:chOff x="259622" y="1179504"/>
            <a:chExt cx="5390593" cy="5112780"/>
          </a:xfrm>
        </p:grpSpPr>
        <p:grpSp>
          <p:nvGrpSpPr>
            <p:cNvPr id="7" name="Group 6">
              <a:extLst>
                <a:ext uri="{FF2B5EF4-FFF2-40B4-BE49-F238E27FC236}">
                  <a16:creationId xmlns:a16="http://schemas.microsoft.com/office/drawing/2014/main" id="{1FE537B7-21B3-DF54-EDC1-5C0FFCAF25CA}"/>
                </a:ext>
              </a:extLst>
            </p:cNvPr>
            <p:cNvGrpSpPr/>
            <p:nvPr/>
          </p:nvGrpSpPr>
          <p:grpSpPr>
            <a:xfrm>
              <a:off x="303227" y="1179504"/>
              <a:ext cx="5346988" cy="5112780"/>
              <a:chOff x="317222" y="1205960"/>
              <a:chExt cx="5346988" cy="5112780"/>
            </a:xfrm>
          </p:grpSpPr>
          <p:grpSp>
            <p:nvGrpSpPr>
              <p:cNvPr id="15" name="Group 14">
                <a:extLst>
                  <a:ext uri="{FF2B5EF4-FFF2-40B4-BE49-F238E27FC236}">
                    <a16:creationId xmlns:a16="http://schemas.microsoft.com/office/drawing/2014/main" id="{F8E7D7CC-4EFA-4763-6D2F-CC07CA7DBE27}"/>
                  </a:ext>
                </a:extLst>
              </p:cNvPr>
              <p:cNvGrpSpPr/>
              <p:nvPr/>
            </p:nvGrpSpPr>
            <p:grpSpPr>
              <a:xfrm>
                <a:off x="1184271" y="3436492"/>
                <a:ext cx="2807077" cy="692226"/>
                <a:chOff x="7439502" y="2748701"/>
                <a:chExt cx="2765525" cy="692226"/>
              </a:xfrm>
            </p:grpSpPr>
            <p:cxnSp>
              <p:nvCxnSpPr>
                <p:cNvPr id="29" name="Connector: Elbow 28">
                  <a:extLst>
                    <a:ext uri="{FF2B5EF4-FFF2-40B4-BE49-F238E27FC236}">
                      <a16:creationId xmlns:a16="http://schemas.microsoft.com/office/drawing/2014/main" id="{D94E55C6-BC76-9E40-222D-1B70C87EB6B8}"/>
                    </a:ext>
                  </a:extLst>
                </p:cNvPr>
                <p:cNvCxnSpPr>
                  <a:cxnSpLocks/>
                </p:cNvCxnSpPr>
                <p:nvPr/>
              </p:nvCxnSpPr>
              <p:spPr>
                <a:xfrm rot="5400000">
                  <a:off x="7922571" y="2265632"/>
                  <a:ext cx="479941" cy="1446080"/>
                </a:xfrm>
                <a:prstGeom prst="bentConnector2">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7C1BBD00-BFB1-0DF4-5879-8FE5A3BC96F9}"/>
                    </a:ext>
                  </a:extLst>
                </p:cNvPr>
                <p:cNvCxnSpPr>
                  <a:cxnSpLocks/>
                </p:cNvCxnSpPr>
                <p:nvPr/>
              </p:nvCxnSpPr>
              <p:spPr>
                <a:xfrm>
                  <a:off x="8835552" y="3226411"/>
                  <a:ext cx="1369475" cy="7996"/>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96695290-5A11-0065-E5C2-7A43F13F32DF}"/>
                    </a:ext>
                  </a:extLst>
                </p:cNvPr>
                <p:cNvCxnSpPr>
                  <a:cxnSpLocks/>
                </p:cNvCxnSpPr>
                <p:nvPr/>
              </p:nvCxnSpPr>
              <p:spPr>
                <a:xfrm>
                  <a:off x="8889972" y="3166699"/>
                  <a:ext cx="0" cy="274228"/>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8B9C01F5-A53C-96EC-376B-22AE5C71A0EC}"/>
                    </a:ext>
                  </a:extLst>
                </p:cNvPr>
                <p:cNvCxnSpPr>
                  <a:cxnSpLocks/>
                </p:cNvCxnSpPr>
                <p:nvPr/>
              </p:nvCxnSpPr>
              <p:spPr>
                <a:xfrm>
                  <a:off x="10200264" y="3235172"/>
                  <a:ext cx="0" cy="180000"/>
                </a:xfrm>
                <a:prstGeom prst="line">
                  <a:avLst/>
                </a:prstGeom>
              </p:spPr>
              <p:style>
                <a:lnRef idx="2">
                  <a:schemeClr val="accent1"/>
                </a:lnRef>
                <a:fillRef idx="0">
                  <a:schemeClr val="accent1"/>
                </a:fillRef>
                <a:effectRef idx="1">
                  <a:schemeClr val="accent1"/>
                </a:effectRef>
                <a:fontRef idx="minor">
                  <a:schemeClr val="tx1"/>
                </a:fontRef>
              </p:style>
            </p:cxnSp>
          </p:grpSp>
          <p:sp>
            <p:nvSpPr>
              <p:cNvPr id="16" name="Oval 15">
                <a:extLst>
                  <a:ext uri="{FF2B5EF4-FFF2-40B4-BE49-F238E27FC236}">
                    <a16:creationId xmlns:a16="http://schemas.microsoft.com/office/drawing/2014/main" id="{C5B6433E-5317-F28D-FCB9-C622EB68BF9B}"/>
                  </a:ext>
                </a:extLst>
              </p:cNvPr>
              <p:cNvSpPr/>
              <p:nvPr/>
            </p:nvSpPr>
            <p:spPr>
              <a:xfrm>
                <a:off x="1666116" y="1205960"/>
                <a:ext cx="1903975" cy="408550"/>
              </a:xfrm>
              <a:prstGeom prst="ellipse">
                <a:avLst/>
              </a:prstGeom>
              <a:solidFill>
                <a:schemeClr val="tx1">
                  <a:lumMod val="50000"/>
                  <a:lumOff val="50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323" b="0" i="0" u="none" strike="noStrike" kern="1200" cap="none" spc="0" normalizeH="0" baseline="0" noProof="0">
                    <a:ln>
                      <a:noFill/>
                    </a:ln>
                    <a:solidFill>
                      <a:prstClr val="white"/>
                    </a:solidFill>
                    <a:effectLst/>
                    <a:uLnTx/>
                    <a:uFillTx/>
                    <a:latin typeface="Calibri"/>
                    <a:ea typeface="+mn-ea"/>
                    <a:cs typeface="Arial" panose="020B0604020202020204" pitchFamily="34" charset="0"/>
                  </a:rPr>
                  <a:t>ESAs Boards of Supervisors</a:t>
                </a:r>
              </a:p>
            </p:txBody>
          </p:sp>
          <p:sp>
            <p:nvSpPr>
              <p:cNvPr id="17" name="Oval 16">
                <a:extLst>
                  <a:ext uri="{FF2B5EF4-FFF2-40B4-BE49-F238E27FC236}">
                    <a16:creationId xmlns:a16="http://schemas.microsoft.com/office/drawing/2014/main" id="{CEB17BB8-1D47-336E-D440-27F5BA0959FD}"/>
                  </a:ext>
                </a:extLst>
              </p:cNvPr>
              <p:cNvSpPr/>
              <p:nvPr/>
            </p:nvSpPr>
            <p:spPr>
              <a:xfrm>
                <a:off x="1864993" y="2774208"/>
                <a:ext cx="1564347" cy="408550"/>
              </a:xfrm>
              <a:prstGeom prst="ellipse">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323" b="0" i="0" u="none" strike="noStrike" kern="1200" cap="none" spc="0" normalizeH="0" baseline="0" noProof="0">
                    <a:ln>
                      <a:noFill/>
                    </a:ln>
                    <a:solidFill>
                      <a:prstClr val="white"/>
                    </a:solidFill>
                    <a:effectLst/>
                    <a:uLnTx/>
                    <a:uFillTx/>
                    <a:latin typeface="Calibri"/>
                    <a:ea typeface="+mn-ea"/>
                    <a:cs typeface="Arial" panose="020B0604020202020204" pitchFamily="34" charset="0"/>
                  </a:rPr>
                  <a:t>Joint Oversight  Network</a:t>
                </a:r>
              </a:p>
            </p:txBody>
          </p:sp>
          <p:sp>
            <p:nvSpPr>
              <p:cNvPr id="18" name="Rectangle 17">
                <a:extLst>
                  <a:ext uri="{FF2B5EF4-FFF2-40B4-BE49-F238E27FC236}">
                    <a16:creationId xmlns:a16="http://schemas.microsoft.com/office/drawing/2014/main" id="{26A2AAD0-3D9F-03A5-95FA-F367A000440D}"/>
                  </a:ext>
                </a:extLst>
              </p:cNvPr>
              <p:cNvSpPr/>
              <p:nvPr/>
            </p:nvSpPr>
            <p:spPr>
              <a:xfrm>
                <a:off x="1239389" y="3316963"/>
                <a:ext cx="2815556" cy="408550"/>
              </a:xfrm>
              <a:prstGeom prst="rect">
                <a:avLst/>
              </a:prstGeom>
              <a:solidFill>
                <a:srgbClr val="0070C0"/>
              </a:solid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a:ln>
                      <a:noFill/>
                    </a:ln>
                    <a:solidFill>
                      <a:prstClr val="white"/>
                    </a:solidFill>
                    <a:effectLst/>
                    <a:uLnTx/>
                    <a:uFillTx/>
                    <a:latin typeface="Calibri"/>
                    <a:ea typeface="+mn-ea"/>
                    <a:cs typeface="Arial"/>
                  </a:rPr>
                  <a:t>DORA Joint Oversight Director</a:t>
                </a:r>
              </a:p>
            </p:txBody>
          </p:sp>
          <p:cxnSp>
            <p:nvCxnSpPr>
              <p:cNvPr id="19" name="Straight Connector 18">
                <a:extLst>
                  <a:ext uri="{FF2B5EF4-FFF2-40B4-BE49-F238E27FC236}">
                    <a16:creationId xmlns:a16="http://schemas.microsoft.com/office/drawing/2014/main" id="{06E97C73-2A37-8CEA-B238-A87782CFC7BA}"/>
                  </a:ext>
                </a:extLst>
              </p:cNvPr>
              <p:cNvCxnSpPr>
                <a:cxnSpLocks/>
              </p:cNvCxnSpPr>
              <p:nvPr/>
            </p:nvCxnSpPr>
            <p:spPr>
              <a:xfrm>
                <a:off x="2655986" y="1621012"/>
                <a:ext cx="1" cy="94149"/>
              </a:xfrm>
              <a:prstGeom prst="line">
                <a:avLst/>
              </a:prstGeom>
              <a:ln w="285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5DFD3CA-327A-4A0D-428C-39683A70CF5A}"/>
                  </a:ext>
                </a:extLst>
              </p:cNvPr>
              <p:cNvCxnSpPr/>
              <p:nvPr/>
            </p:nvCxnSpPr>
            <p:spPr>
              <a:xfrm>
                <a:off x="317222" y="2693884"/>
                <a:ext cx="5341355" cy="0"/>
              </a:xfrm>
              <a:prstGeom prst="line">
                <a:avLst/>
              </a:prstGeom>
              <a:ln w="12700">
                <a:solidFill>
                  <a:schemeClr val="bg1">
                    <a:lumMod val="95000"/>
                  </a:schemeClr>
                </a:solidFill>
                <a:prstDash val="dash"/>
              </a:ln>
            </p:spPr>
            <p:style>
              <a:lnRef idx="2">
                <a:schemeClr val="accent1"/>
              </a:lnRef>
              <a:fillRef idx="0">
                <a:schemeClr val="accent1"/>
              </a:fillRef>
              <a:effectRef idx="1">
                <a:schemeClr val="accent1"/>
              </a:effectRef>
              <a:fontRef idx="minor">
                <a:schemeClr val="tx1"/>
              </a:fontRef>
            </p:style>
          </p:cxnSp>
          <p:sp>
            <p:nvSpPr>
              <p:cNvPr id="21" name="Oval 20">
                <a:extLst>
                  <a:ext uri="{FF2B5EF4-FFF2-40B4-BE49-F238E27FC236}">
                    <a16:creationId xmlns:a16="http://schemas.microsoft.com/office/drawing/2014/main" id="{9766BAD0-DB50-4C13-60FA-BA758ADF895D}"/>
                  </a:ext>
                </a:extLst>
              </p:cNvPr>
              <p:cNvSpPr/>
              <p:nvPr/>
            </p:nvSpPr>
            <p:spPr>
              <a:xfrm>
                <a:off x="1875546" y="1760948"/>
                <a:ext cx="1564347" cy="408550"/>
              </a:xfrm>
              <a:prstGeom prst="ellipse">
                <a:avLst/>
              </a:prstGeom>
              <a:solidFill>
                <a:schemeClr val="tx1">
                  <a:lumMod val="50000"/>
                  <a:lumOff val="50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323" b="0" i="0" u="none" strike="noStrike" kern="1200" cap="none" spc="0" normalizeH="0" baseline="0" noProof="0">
                    <a:ln>
                      <a:noFill/>
                    </a:ln>
                    <a:solidFill>
                      <a:prstClr val="white"/>
                    </a:solidFill>
                    <a:effectLst/>
                    <a:uLnTx/>
                    <a:uFillTx/>
                    <a:latin typeface="Calibri"/>
                    <a:ea typeface="+mn-ea"/>
                    <a:cs typeface="Arial" panose="020B0604020202020204" pitchFamily="34" charset="0"/>
                  </a:rPr>
                  <a:t>Joint Committee</a:t>
                </a:r>
              </a:p>
            </p:txBody>
          </p:sp>
          <p:sp>
            <p:nvSpPr>
              <p:cNvPr id="22" name="Oval 21">
                <a:extLst>
                  <a:ext uri="{FF2B5EF4-FFF2-40B4-BE49-F238E27FC236}">
                    <a16:creationId xmlns:a16="http://schemas.microsoft.com/office/drawing/2014/main" id="{74098CE4-EDB8-D60A-1B9D-77F5CE99075D}"/>
                  </a:ext>
                </a:extLst>
              </p:cNvPr>
              <p:cNvSpPr/>
              <p:nvPr/>
            </p:nvSpPr>
            <p:spPr>
              <a:xfrm>
                <a:off x="1854441" y="2242301"/>
                <a:ext cx="1564347" cy="408550"/>
              </a:xfrm>
              <a:prstGeom prst="ellipse">
                <a:avLst/>
              </a:prstGeom>
              <a:solidFill>
                <a:schemeClr val="tx1">
                  <a:lumMod val="50000"/>
                  <a:lumOff val="50000"/>
                </a:schemeClr>
              </a:solidFill>
              <a:ln>
                <a:no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323" b="0" i="0" u="none" strike="noStrike" kern="1200" cap="none" spc="0" normalizeH="0" baseline="0" noProof="0">
                    <a:ln>
                      <a:noFill/>
                    </a:ln>
                    <a:solidFill>
                      <a:prstClr val="white"/>
                    </a:solidFill>
                    <a:effectLst/>
                    <a:uLnTx/>
                    <a:uFillTx/>
                    <a:latin typeface="Calibri"/>
                    <a:ea typeface="+mn-ea"/>
                    <a:cs typeface="Arial" panose="020B0604020202020204" pitchFamily="34" charset="0"/>
                  </a:rPr>
                  <a:t>Oversight Forum</a:t>
                </a:r>
              </a:p>
            </p:txBody>
          </p:sp>
          <p:cxnSp>
            <p:nvCxnSpPr>
              <p:cNvPr id="23" name="Straight Connector 22">
                <a:extLst>
                  <a:ext uri="{FF2B5EF4-FFF2-40B4-BE49-F238E27FC236}">
                    <a16:creationId xmlns:a16="http://schemas.microsoft.com/office/drawing/2014/main" id="{F93597A9-94BA-6519-3706-432656D68282}"/>
                  </a:ext>
                </a:extLst>
              </p:cNvPr>
              <p:cNvCxnSpPr/>
              <p:nvPr/>
            </p:nvCxnSpPr>
            <p:spPr>
              <a:xfrm>
                <a:off x="2639288" y="3794836"/>
                <a:ext cx="179925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95C0117A-5C7F-1537-079D-8515074DC695}"/>
                  </a:ext>
                </a:extLst>
              </p:cNvPr>
              <p:cNvCxnSpPr/>
              <p:nvPr/>
            </p:nvCxnSpPr>
            <p:spPr>
              <a:xfrm>
                <a:off x="1184270" y="3914202"/>
                <a:ext cx="0" cy="133792"/>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25" name="Diagram 24" descr="DORA Oversight Unit 1 mit den zugehörigen Group JETs 1 und 2.">
                <a:extLst>
                  <a:ext uri="{FF2B5EF4-FFF2-40B4-BE49-F238E27FC236}">
                    <a16:creationId xmlns:a16="http://schemas.microsoft.com/office/drawing/2014/main" id="{FB010FDC-214C-902A-61E7-B9B6EF9FDC34}"/>
                  </a:ext>
                </a:extLst>
              </p:cNvPr>
              <p:cNvGraphicFramePr/>
              <p:nvPr/>
            </p:nvGraphicFramePr>
            <p:xfrm>
              <a:off x="350738" y="3521894"/>
              <a:ext cx="1585452" cy="279684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6" name="Rectangle 25">
                <a:extLst>
                  <a:ext uri="{FF2B5EF4-FFF2-40B4-BE49-F238E27FC236}">
                    <a16:creationId xmlns:a16="http://schemas.microsoft.com/office/drawing/2014/main" id="{5EA3FF97-F976-0024-1243-EA16CC8FB842}"/>
                  </a:ext>
                </a:extLst>
              </p:cNvPr>
              <p:cNvSpPr/>
              <p:nvPr/>
            </p:nvSpPr>
            <p:spPr>
              <a:xfrm>
                <a:off x="4443175" y="3560487"/>
                <a:ext cx="1221035" cy="408550"/>
              </a:xfrm>
              <a:prstGeom prst="rect">
                <a:avLst/>
              </a:prstGeom>
              <a:solidFill>
                <a:srgbClr val="0070C0"/>
              </a:solid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213" b="1" i="0" u="none" strike="noStrike" kern="1200" cap="none" spc="0" normalizeH="0" baseline="0" noProof="0">
                    <a:ln>
                      <a:noFill/>
                    </a:ln>
                    <a:solidFill>
                      <a:prstClr val="white"/>
                    </a:solidFill>
                    <a:effectLst/>
                    <a:uLnTx/>
                    <a:uFillTx/>
                    <a:latin typeface="Calibri"/>
                    <a:ea typeface="+mn-ea"/>
                    <a:cs typeface="Arial"/>
                  </a:rPr>
                  <a:t>DORA</a:t>
                </a:r>
                <a:r>
                  <a:rPr kumimoji="0" lang="de-DE" sz="1213" b="1" i="0" u="none" strike="noStrike" kern="1200" cap="none" spc="0" normalizeH="0" baseline="0" noProof="0">
                    <a:ln>
                      <a:noFill/>
                    </a:ln>
                    <a:solidFill>
                      <a:prstClr val="white"/>
                    </a:solidFill>
                    <a:effectLst/>
                    <a:uLnTx/>
                    <a:uFillTx/>
                    <a:latin typeface="Arial"/>
                    <a:ea typeface="+mn-ea"/>
                    <a:cs typeface="Arial"/>
                  </a:rPr>
                  <a:t> </a:t>
                </a:r>
                <a:r>
                  <a:rPr kumimoji="0" lang="de-DE" sz="1213" b="1" i="0" u="none" strike="noStrike" kern="1200" cap="none" spc="0" normalizeH="0" baseline="0" noProof="0">
                    <a:ln>
                      <a:noFill/>
                    </a:ln>
                    <a:solidFill>
                      <a:prstClr val="white"/>
                    </a:solidFill>
                    <a:effectLst/>
                    <a:uLnTx/>
                    <a:uFillTx/>
                    <a:latin typeface="Calibri"/>
                    <a:ea typeface="+mn-ea"/>
                    <a:cs typeface="Arial"/>
                  </a:rPr>
                  <a:t>Coordination</a:t>
                </a:r>
              </a:p>
            </p:txBody>
          </p:sp>
          <p:graphicFrame>
            <p:nvGraphicFramePr>
              <p:cNvPr id="27" name="Diagram 26" descr="DORA Oversight Unit 2 mit den zugehörigen Group JETs 3 und 4.">
                <a:extLst>
                  <a:ext uri="{FF2B5EF4-FFF2-40B4-BE49-F238E27FC236}">
                    <a16:creationId xmlns:a16="http://schemas.microsoft.com/office/drawing/2014/main" id="{69341BFE-14AE-2350-4C28-B16B4B6B00E9}"/>
                  </a:ext>
                </a:extLst>
              </p:cNvPr>
              <p:cNvGraphicFramePr/>
              <p:nvPr/>
            </p:nvGraphicFramePr>
            <p:xfrm>
              <a:off x="1807259" y="3521894"/>
              <a:ext cx="1585452" cy="279684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28" name="Diagram 27" descr="DORA Oversight Unit 3 mit den zugehörigen Group JETs 5 und 6.">
                <a:extLst>
                  <a:ext uri="{FF2B5EF4-FFF2-40B4-BE49-F238E27FC236}">
                    <a16:creationId xmlns:a16="http://schemas.microsoft.com/office/drawing/2014/main" id="{664F47F6-7CCC-66B1-93E8-79E7CA9F42C5}"/>
                  </a:ext>
                </a:extLst>
              </p:cNvPr>
              <p:cNvGraphicFramePr/>
              <p:nvPr/>
            </p:nvGraphicFramePr>
            <p:xfrm>
              <a:off x="3264535" y="3521238"/>
              <a:ext cx="1585452" cy="2796846"/>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pSp>
        <p:cxnSp>
          <p:nvCxnSpPr>
            <p:cNvPr id="9" name="Straight Connector 8">
              <a:extLst>
                <a:ext uri="{FF2B5EF4-FFF2-40B4-BE49-F238E27FC236}">
                  <a16:creationId xmlns:a16="http://schemas.microsoft.com/office/drawing/2014/main" id="{FE82FCEB-FCDB-710A-2BB5-E672E04EDBFF}"/>
                </a:ext>
              </a:extLst>
            </p:cNvPr>
            <p:cNvCxnSpPr>
              <a:cxnSpLocks/>
            </p:cNvCxnSpPr>
            <p:nvPr/>
          </p:nvCxnSpPr>
          <p:spPr>
            <a:xfrm>
              <a:off x="2794391" y="2112716"/>
              <a:ext cx="1" cy="94149"/>
            </a:xfrm>
            <a:prstGeom prst="line">
              <a:avLst/>
            </a:prstGeom>
            <a:ln w="28575">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D5A929E-7614-4DEC-AC3B-16C51F20234B}"/>
                </a:ext>
              </a:extLst>
            </p:cNvPr>
            <p:cNvCxnSpPr>
              <a:cxnSpLocks/>
            </p:cNvCxnSpPr>
            <p:nvPr/>
          </p:nvCxnSpPr>
          <p:spPr>
            <a:xfrm>
              <a:off x="2657025" y="3170900"/>
              <a:ext cx="1" cy="108000"/>
            </a:xfrm>
            <a:prstGeom prst="line">
              <a:avLst/>
            </a:prstGeom>
            <a:ln w="28575">
              <a:solidFill>
                <a:srgbClr val="4F81BD"/>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CB9CE184-0B54-4375-A8FC-C9DDC5EBCBDD}"/>
                </a:ext>
              </a:extLst>
            </p:cNvPr>
            <p:cNvSpPr txBox="1"/>
            <p:nvPr/>
          </p:nvSpPr>
          <p:spPr>
            <a:xfrm>
              <a:off x="259622" y="1204912"/>
              <a:ext cx="1123102" cy="4238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213" b="0" i="1" u="none" strike="noStrike" kern="1200" cap="none" spc="0" normalizeH="0" baseline="0" noProof="0">
                  <a:ln>
                    <a:noFill/>
                  </a:ln>
                  <a:solidFill>
                    <a:prstClr val="white">
                      <a:lumMod val="65000"/>
                    </a:prstClr>
                  </a:solidFill>
                  <a:effectLst/>
                  <a:uLnTx/>
                  <a:uFillTx/>
                  <a:latin typeface="Calibri"/>
                  <a:ea typeface="+mn-ea"/>
                  <a:cs typeface="+mn-cs"/>
                </a:rPr>
                <a:t>Oversight Governance</a:t>
              </a:r>
            </a:p>
          </p:txBody>
        </p:sp>
        <p:sp>
          <p:nvSpPr>
            <p:cNvPr id="14" name="TextBox 13">
              <a:extLst>
                <a:ext uri="{FF2B5EF4-FFF2-40B4-BE49-F238E27FC236}">
                  <a16:creationId xmlns:a16="http://schemas.microsoft.com/office/drawing/2014/main" id="{15E253E0-AE69-01E5-5A9C-B9074F7044E0}"/>
                </a:ext>
              </a:extLst>
            </p:cNvPr>
            <p:cNvSpPr txBox="1"/>
            <p:nvPr/>
          </p:nvSpPr>
          <p:spPr>
            <a:xfrm>
              <a:off x="303227" y="2705159"/>
              <a:ext cx="1035894" cy="4238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213" b="0" i="1" u="none" strike="noStrike" kern="1200" cap="none" spc="0" normalizeH="0" baseline="0" noProof="0">
                  <a:ln>
                    <a:noFill/>
                  </a:ln>
                  <a:solidFill>
                    <a:srgbClr val="002060"/>
                  </a:solidFill>
                  <a:effectLst/>
                  <a:uLnTx/>
                  <a:uFillTx/>
                  <a:latin typeface="Calibri"/>
                  <a:ea typeface="+mn-ea"/>
                  <a:cs typeface="+mn-cs"/>
                </a:rPr>
                <a:t>Oversight Operations</a:t>
              </a:r>
            </a:p>
          </p:txBody>
        </p:sp>
      </p:grpSp>
    </p:spTree>
    <p:extLst>
      <p:ext uri="{BB962C8B-B14F-4D97-AF65-F5344CB8AC3E}">
        <p14:creationId xmlns:p14="http://schemas.microsoft.com/office/powerpoint/2010/main" val="335550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B4F3AB17-883D-3577-136C-40312ADA677D}"/>
              </a:ext>
            </a:extLst>
          </p:cNvPr>
          <p:cNvSpPr/>
          <p:nvPr/>
        </p:nvSpPr>
        <p:spPr>
          <a:xfrm>
            <a:off x="1098372" y="4097367"/>
            <a:ext cx="4947119" cy="2516005"/>
          </a:xfrm>
          <a:prstGeom prst="round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l" defTabSz="457200" rtl="0" eaLnBrk="1" fontAlgn="t" latinLnBrk="0" hangingPunct="1">
              <a:lnSpc>
                <a:spcPct val="100000"/>
              </a:lnSpc>
              <a:spcBef>
                <a:spcPts val="0"/>
              </a:spcBef>
              <a:spcAft>
                <a:spcPts val="0"/>
              </a:spcAft>
              <a:buClrTx/>
              <a:buSzTx/>
              <a:buFontTx/>
              <a:buNone/>
              <a:tabLst/>
              <a:defRPr/>
            </a:pP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Prüfungstätigkeiten</a:t>
            </a: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Verfügbare</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Überwachungsinstrumente</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sind</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beispielsweise</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457200" rtl="0" eaLnBrk="1" fontAlgn="t" latinLnBrk="0" hangingPunct="1">
              <a:lnSpc>
                <a:spcPct val="100000"/>
              </a:lnSpc>
              <a:spcBef>
                <a:spcPts val="0"/>
              </a:spcBef>
              <a:spcAft>
                <a:spcPts val="0"/>
              </a:spcAft>
              <a:buClrTx/>
              <a:buSzTx/>
              <a:buFontTx/>
              <a:buNone/>
              <a:tabLst/>
              <a:defRPr/>
            </a:pP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88989" marR="0" lvl="0" indent="-188989" algn="l" defTabSz="4572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Auskunftsersuchen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(Requests for Information,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RfIs</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188989" marR="0" lvl="0" indent="-188989" algn="l" defTabSz="4572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Allgemeine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Untersuchungen</a:t>
            </a: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88989" marR="0" lvl="0" indent="-188989" algn="l" defTabSz="4572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Vor-Ort-</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Prüfungen</a:t>
            </a: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88989" marR="0" lvl="0" indent="-188989" algn="l" defTabSz="4572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Anforderung</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von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Berichten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über</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Abhilfepläne</a:t>
            </a: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p:txBody>
      </p:sp>
      <p:sp>
        <p:nvSpPr>
          <p:cNvPr id="2" name="Title 1">
            <a:extLst>
              <a:ext uri="{FF2B5EF4-FFF2-40B4-BE49-F238E27FC236}">
                <a16:creationId xmlns:a16="http://schemas.microsoft.com/office/drawing/2014/main" id="{27C2C830-D8AF-8726-0CB0-2B5AE3526024}"/>
              </a:ext>
            </a:extLst>
          </p:cNvPr>
          <p:cNvSpPr>
            <a:spLocks noGrp="1"/>
          </p:cNvSpPr>
          <p:nvPr>
            <p:ph type="title"/>
          </p:nvPr>
        </p:nvSpPr>
        <p:spPr>
          <a:xfrm>
            <a:off x="671988" y="417256"/>
            <a:ext cx="12095798" cy="652079"/>
          </a:xfrm>
        </p:spPr>
        <p:txBody>
          <a:bodyPr/>
          <a:lstStyle/>
          <a:p>
            <a:r>
              <a:rPr lang="de-DE" sz="3050">
                <a:latin typeface="Aptos"/>
              </a:rPr>
              <a:t>Was </a:t>
            </a:r>
            <a:r>
              <a:rPr lang="de-DE" sz="3050" err="1">
                <a:latin typeface="Aptos"/>
              </a:rPr>
              <a:t>sind</a:t>
            </a:r>
            <a:r>
              <a:rPr lang="de-DE" sz="3050">
                <a:latin typeface="Aptos"/>
              </a:rPr>
              <a:t> die DORA-Aufsichtstätigkeiten?</a:t>
            </a:r>
          </a:p>
        </p:txBody>
      </p:sp>
      <p:sp>
        <p:nvSpPr>
          <p:cNvPr id="4" name="Slide Number Placeholder 3">
            <a:extLst>
              <a:ext uri="{FF2B5EF4-FFF2-40B4-BE49-F238E27FC236}">
                <a16:creationId xmlns:a16="http://schemas.microsoft.com/office/drawing/2014/main" id="{4F2F2ABB-1090-AD3F-EB20-A6D00F7F979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
        <p:nvSpPr>
          <p:cNvPr id="6" name="Rectangle: Rounded Corners 5">
            <a:extLst>
              <a:ext uri="{FF2B5EF4-FFF2-40B4-BE49-F238E27FC236}">
                <a16:creationId xmlns:a16="http://schemas.microsoft.com/office/drawing/2014/main" id="{91BEA43A-09CB-D0CD-69BE-A5525F18A0B6}"/>
              </a:ext>
            </a:extLst>
          </p:cNvPr>
          <p:cNvSpPr/>
          <p:nvPr/>
        </p:nvSpPr>
        <p:spPr>
          <a:xfrm>
            <a:off x="1110759" y="1264626"/>
            <a:ext cx="4947119" cy="2516005"/>
          </a:xfrm>
          <a:prstGeom prst="round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l" defTabSz="457200" rtl="0" eaLnBrk="1" fontAlgn="t" latinLnBrk="0" hangingPunct="1">
              <a:lnSpc>
                <a:spcPct val="100000"/>
              </a:lnSpc>
              <a:spcBef>
                <a:spcPts val="0"/>
              </a:spcBef>
              <a:spcAft>
                <a:spcPts val="0"/>
              </a:spcAft>
              <a:buClrTx/>
              <a:buSzTx/>
              <a:buFontTx/>
              <a:buNone/>
              <a:tabLst/>
              <a:defRPr/>
            </a:pP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Benennung</a:t>
            </a: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r>
              <a:rPr kumimoji="0" lang="de-DE" sz="1323" b="0" i="1" u="none" strike="noStrike" kern="1200" cap="none" spc="0" normalizeH="0" baseline="0" noProof="0">
                <a:ln>
                  <a:noFill/>
                </a:ln>
                <a:solidFill>
                  <a:prstClr val="white">
                    <a:lumMod val="65000"/>
                  </a:prstClr>
                </a:solidFill>
                <a:effectLst/>
                <a:uLnTx/>
                <a:uFillTx/>
                <a:latin typeface="Arial" panose="020B0604020202020204" pitchFamily="34" charset="0"/>
                <a:ea typeface="+mn-ea"/>
                <a:cs typeface="Arial" panose="020B0604020202020204" pitchFamily="34" charset="0"/>
              </a:rPr>
              <a:t>(</a:t>
            </a:r>
            <a:r>
              <a:rPr kumimoji="0" lang="de-DE" sz="1323" b="0" i="1" u="none" strike="noStrike" kern="1200" cap="none" spc="0" normalizeH="0" baseline="0" noProof="0" err="1">
                <a:ln>
                  <a:noFill/>
                </a:ln>
                <a:solidFill>
                  <a:prstClr val="white">
                    <a:lumMod val="65000"/>
                  </a:prstClr>
                </a:solidFill>
                <a:effectLst/>
                <a:uLnTx/>
                <a:uFillTx/>
                <a:latin typeface="Arial" panose="020B0604020202020204" pitchFamily="34" charset="0"/>
                <a:ea typeface="+mn-ea"/>
                <a:cs typeface="Arial" panose="020B0604020202020204" pitchFamily="34" charset="0"/>
              </a:rPr>
              <a:t>einschließlich</a:t>
            </a:r>
            <a:r>
              <a:rPr kumimoji="0" lang="de-DE" sz="1323" b="0" i="1" u="none" strike="noStrike" kern="1200" cap="none" spc="0" normalizeH="0" baseline="0" noProof="0">
                <a:ln>
                  <a:noFill/>
                </a:ln>
                <a:solidFill>
                  <a:prstClr val="white">
                    <a:lumMod val="65000"/>
                  </a:prstClr>
                </a:solidFill>
                <a:effectLst/>
                <a:uLnTx/>
                <a:uFillTx/>
                <a:latin typeface="Arial" panose="020B0604020202020204" pitchFamily="34" charset="0"/>
                <a:ea typeface="+mn-ea"/>
                <a:cs typeface="Arial" panose="020B0604020202020204" pitchFamily="34" charset="0"/>
              </a:rPr>
              <a:t> </a:t>
            </a:r>
            <a:r>
              <a:rPr kumimoji="0" lang="de-DE" sz="1323" b="0" i="1" u="none" strike="noStrike" kern="1200" cap="none" spc="0" normalizeH="0" baseline="0" noProof="0" err="1">
                <a:ln>
                  <a:noFill/>
                </a:ln>
                <a:solidFill>
                  <a:prstClr val="white">
                    <a:lumMod val="65000"/>
                  </a:prstClr>
                </a:solidFill>
                <a:effectLst/>
                <a:uLnTx/>
                <a:uFillTx/>
                <a:latin typeface="Arial" panose="020B0604020202020204" pitchFamily="34" charset="0"/>
                <a:ea typeface="+mn-ea"/>
                <a:cs typeface="Arial" panose="020B0604020202020204" pitchFamily="34" charset="0"/>
              </a:rPr>
              <a:t>freiwilliger</a:t>
            </a:r>
            <a:r>
              <a:rPr kumimoji="0" lang="de-DE" sz="1323" b="0" i="1" u="none" strike="noStrike" kern="1200" cap="none" spc="0" normalizeH="0" baseline="0" noProof="0">
                <a:ln>
                  <a:noFill/>
                </a:ln>
                <a:solidFill>
                  <a:prstClr val="white">
                    <a:lumMod val="65000"/>
                  </a:prstClr>
                </a:solidFill>
                <a:effectLst/>
                <a:uLnTx/>
                <a:uFillTx/>
                <a:latin typeface="Arial" panose="020B0604020202020204" pitchFamily="34" charset="0"/>
                <a:ea typeface="+mn-ea"/>
                <a:cs typeface="Arial" panose="020B0604020202020204" pitchFamily="34" charset="0"/>
              </a:rPr>
              <a:t> </a:t>
            </a:r>
            <a:r>
              <a:rPr kumimoji="0" lang="de-DE" sz="1323" b="0" i="1" u="none" strike="noStrike" kern="1200" cap="none" spc="0" normalizeH="0" baseline="0" noProof="0" err="1">
                <a:ln>
                  <a:noFill/>
                </a:ln>
                <a:solidFill>
                  <a:prstClr val="white">
                    <a:lumMod val="65000"/>
                  </a:prstClr>
                </a:solidFill>
                <a:effectLst/>
                <a:uLnTx/>
                <a:uFillTx/>
                <a:latin typeface="Arial" panose="020B0604020202020204" pitchFamily="34" charset="0"/>
                <a:ea typeface="+mn-ea"/>
                <a:cs typeface="Arial" panose="020B0604020202020204" pitchFamily="34" charset="0"/>
              </a:rPr>
              <a:t>Beantragung</a:t>
            </a:r>
            <a:r>
              <a:rPr kumimoji="0" lang="de-DE" sz="1323" b="0" i="1" u="none" strike="noStrike" kern="1200" cap="none" spc="0" normalizeH="0" baseline="0" noProof="0">
                <a:ln>
                  <a:noFill/>
                </a:ln>
                <a:solidFill>
                  <a:prstClr val="white">
                    <a:lumMod val="65000"/>
                  </a:prstClr>
                </a:solidFill>
                <a:effectLst/>
                <a:uLnTx/>
                <a:uFillTx/>
                <a:latin typeface="Arial" panose="020B0604020202020204" pitchFamily="34" charset="0"/>
                <a:ea typeface="+mn-ea"/>
                <a:cs typeface="Arial" panose="020B0604020202020204" pitchFamily="34" charset="0"/>
              </a:rPr>
              <a:t> der </a:t>
            </a:r>
            <a:r>
              <a:rPr kumimoji="0" lang="de-DE" sz="1323" b="0" i="1" u="none" strike="noStrike" kern="1200" cap="none" spc="0" normalizeH="0" baseline="0" noProof="0" err="1">
                <a:ln>
                  <a:noFill/>
                </a:ln>
                <a:solidFill>
                  <a:prstClr val="white">
                    <a:lumMod val="65000"/>
                  </a:prstClr>
                </a:solidFill>
                <a:effectLst/>
                <a:uLnTx/>
                <a:uFillTx/>
                <a:latin typeface="Arial" panose="020B0604020202020204" pitchFamily="34" charset="0"/>
                <a:ea typeface="+mn-ea"/>
                <a:cs typeface="Arial" panose="020B0604020202020204" pitchFamily="34" charset="0"/>
              </a:rPr>
              <a:t>Benennung</a:t>
            </a:r>
            <a:r>
              <a:rPr kumimoji="0" lang="de-DE" sz="1323" b="0" i="1" u="none" strike="noStrike" kern="1200" cap="none" spc="0" normalizeH="0" baseline="0" noProof="0">
                <a:ln>
                  <a:noFill/>
                </a:ln>
                <a:solidFill>
                  <a:prstClr val="white">
                    <a:lumMod val="65000"/>
                  </a:prstClr>
                </a:solidFill>
                <a:effectLst/>
                <a:uLnTx/>
                <a:uFillTx/>
                <a:latin typeface="Arial" panose="020B0604020202020204" pitchFamily="34" charset="0"/>
                <a:ea typeface="+mn-ea"/>
                <a:cs typeface="Arial" panose="020B0604020202020204" pitchFamily="34" charset="0"/>
              </a:rPr>
              <a:t>)</a:t>
            </a:r>
          </a:p>
          <a:p>
            <a:pPr marL="0" marR="0" lvl="0" indent="0" algn="l" defTabSz="457200" rtl="0" eaLnBrk="1" fontAlgn="t" latinLnBrk="0" hangingPunct="1">
              <a:lnSpc>
                <a:spcPct val="100000"/>
              </a:lnSpc>
              <a:spcBef>
                <a:spcPts val="0"/>
              </a:spcBef>
              <a:spcAft>
                <a:spcPts val="0"/>
              </a:spcAft>
              <a:buClrTx/>
              <a:buSzTx/>
              <a:buFontTx/>
              <a:buNone/>
              <a:tabLst/>
              <a:defRPr/>
            </a:pPr>
            <a:endParaRPr kumimoji="0" lang="de-DE" sz="1323" b="0" i="0" u="none" strike="noStrike" kern="1200" cap="none" spc="0" normalizeH="0" baseline="0" noProof="0">
              <a:ln>
                <a:noFill/>
              </a:ln>
              <a:solidFill>
                <a:prstClr val="white">
                  <a:lumMod val="65000"/>
                </a:prstClr>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Die ESAs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benennen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über</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den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Gemeinsamen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Ausschuss</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(Joint Committee)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kritische</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IKT-</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Drittdienstleister</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(CTPPs) und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bestimmen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auf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Empfehlung</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des Oversight Forum den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federführenden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Aufseher</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(Lead Overseer).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p:txBody>
      </p:sp>
      <p:sp>
        <p:nvSpPr>
          <p:cNvPr id="13" name="Flowchart: Connector 12">
            <a:extLst>
              <a:ext uri="{FF2B5EF4-FFF2-40B4-BE49-F238E27FC236}">
                <a16:creationId xmlns:a16="http://schemas.microsoft.com/office/drawing/2014/main" id="{3CA1A5D9-4E3B-8D3B-B8E1-C8504922F4FF}"/>
              </a:ext>
            </a:extLst>
          </p:cNvPr>
          <p:cNvSpPr/>
          <p:nvPr/>
        </p:nvSpPr>
        <p:spPr>
          <a:xfrm>
            <a:off x="803041" y="947890"/>
            <a:ext cx="615435" cy="652079"/>
          </a:xfrm>
          <a:prstGeom prst="flowChartConnector">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984" b="0" i="0" u="none" strike="noStrike" kern="1200" cap="none" spc="0" normalizeH="0" baseline="0" noProof="0">
                <a:ln>
                  <a:noFill/>
                </a:ln>
                <a:solidFill>
                  <a:prstClr val="black"/>
                </a:solidFill>
                <a:effectLst/>
                <a:uLnTx/>
                <a:uFillTx/>
                <a:latin typeface="Calibri"/>
                <a:ea typeface="+mn-ea"/>
                <a:cs typeface="+mn-cs"/>
              </a:rPr>
              <a:t>1</a:t>
            </a:r>
          </a:p>
        </p:txBody>
      </p:sp>
      <p:sp>
        <p:nvSpPr>
          <p:cNvPr id="25" name="Flowchart: Connector 24">
            <a:extLst>
              <a:ext uri="{FF2B5EF4-FFF2-40B4-BE49-F238E27FC236}">
                <a16:creationId xmlns:a16="http://schemas.microsoft.com/office/drawing/2014/main" id="{3CD5E698-16D9-27A0-30B9-88592793A5CF}"/>
              </a:ext>
            </a:extLst>
          </p:cNvPr>
          <p:cNvSpPr/>
          <p:nvPr/>
        </p:nvSpPr>
        <p:spPr>
          <a:xfrm>
            <a:off x="790654" y="3771328"/>
            <a:ext cx="615435" cy="652079"/>
          </a:xfrm>
          <a:prstGeom prst="flowChartConnector">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984" b="0" i="0" u="none" strike="noStrike" kern="1200" cap="none" spc="0" normalizeH="0" baseline="0" noProof="0">
                <a:ln>
                  <a:noFill/>
                </a:ln>
                <a:solidFill>
                  <a:prstClr val="black"/>
                </a:solidFill>
                <a:effectLst/>
                <a:uLnTx/>
                <a:uFillTx/>
                <a:latin typeface="Calibri"/>
                <a:ea typeface="+mn-ea"/>
                <a:cs typeface="+mn-cs"/>
              </a:rPr>
              <a:t>3</a:t>
            </a:r>
          </a:p>
        </p:txBody>
      </p:sp>
      <p:sp>
        <p:nvSpPr>
          <p:cNvPr id="27" name="Rectangle: Rounded Corners 26">
            <a:extLst>
              <a:ext uri="{FF2B5EF4-FFF2-40B4-BE49-F238E27FC236}">
                <a16:creationId xmlns:a16="http://schemas.microsoft.com/office/drawing/2014/main" id="{CA511FB8-3D52-4994-CFA3-051865195F43}"/>
              </a:ext>
            </a:extLst>
          </p:cNvPr>
          <p:cNvSpPr/>
          <p:nvPr/>
        </p:nvSpPr>
        <p:spPr>
          <a:xfrm>
            <a:off x="6938141" y="1264626"/>
            <a:ext cx="4947119" cy="2516005"/>
          </a:xfrm>
          <a:prstGeom prst="round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l" defTabSz="457200" rtl="0" eaLnBrk="1" fontAlgn="t" latinLnBrk="0" hangingPunct="1">
              <a:lnSpc>
                <a:spcPct val="100000"/>
              </a:lnSpc>
              <a:spcBef>
                <a:spcPts val="0"/>
              </a:spcBef>
              <a:spcAft>
                <a:spcPts val="0"/>
              </a:spcAft>
              <a:buClrTx/>
              <a:buSzTx/>
              <a:buFontTx/>
              <a:buNone/>
              <a:tabLst/>
              <a:defRPr/>
            </a:pP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Risikobewertung</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und </a:t>
            </a: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Planung</a:t>
            </a: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Jährlicher</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Überwachungsplan</a:t>
            </a: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Der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federführende</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Aufseher</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(Lead Overseer)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erstellt</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unter</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Einbeziehung</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des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Gemeinsamen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Überwachungs</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teams (JET) für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jeden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CTPP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eine</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risikobasierte</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jährliche</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Aufsichtsplanung</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p:txBody>
      </p:sp>
      <p:sp>
        <p:nvSpPr>
          <p:cNvPr id="29" name="Flowchart: Connector 28">
            <a:extLst>
              <a:ext uri="{FF2B5EF4-FFF2-40B4-BE49-F238E27FC236}">
                <a16:creationId xmlns:a16="http://schemas.microsoft.com/office/drawing/2014/main" id="{E1F782DE-DE20-2D21-D584-5E421C4E389C}"/>
              </a:ext>
            </a:extLst>
          </p:cNvPr>
          <p:cNvSpPr/>
          <p:nvPr/>
        </p:nvSpPr>
        <p:spPr>
          <a:xfrm>
            <a:off x="6630423" y="938587"/>
            <a:ext cx="615435" cy="652079"/>
          </a:xfrm>
          <a:prstGeom prst="flowChartConnector">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984" b="0" i="0" u="none" strike="noStrike" kern="1200" cap="none" spc="0" normalizeH="0" baseline="0" noProof="0">
                <a:ln>
                  <a:noFill/>
                </a:ln>
                <a:solidFill>
                  <a:prstClr val="black"/>
                </a:solidFill>
                <a:effectLst/>
                <a:uLnTx/>
                <a:uFillTx/>
                <a:latin typeface="Calibri"/>
                <a:ea typeface="+mn-ea"/>
                <a:cs typeface="+mn-cs"/>
              </a:rPr>
              <a:t>2</a:t>
            </a:r>
          </a:p>
        </p:txBody>
      </p:sp>
      <p:sp>
        <p:nvSpPr>
          <p:cNvPr id="31" name="Rectangle: Rounded Corners 30">
            <a:extLst>
              <a:ext uri="{FF2B5EF4-FFF2-40B4-BE49-F238E27FC236}">
                <a16:creationId xmlns:a16="http://schemas.microsoft.com/office/drawing/2014/main" id="{A602638A-19B2-E9CF-A2C5-2E72C3AE3F55}"/>
              </a:ext>
            </a:extLst>
          </p:cNvPr>
          <p:cNvSpPr/>
          <p:nvPr/>
        </p:nvSpPr>
        <p:spPr>
          <a:xfrm>
            <a:off x="6938141" y="4097367"/>
            <a:ext cx="4947119" cy="2516005"/>
          </a:xfrm>
          <a:prstGeom prst="round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l" defTabSz="457200" rtl="0" eaLnBrk="1" fontAlgn="t" latinLnBrk="0" hangingPunct="1">
              <a:lnSpc>
                <a:spcPct val="100000"/>
              </a:lnSpc>
              <a:spcBef>
                <a:spcPts val="0"/>
              </a:spcBef>
              <a:spcAft>
                <a:spcPts val="0"/>
              </a:spcAft>
              <a:buClrTx/>
              <a:buSzTx/>
              <a:buFontTx/>
              <a:buNone/>
              <a:tabLst/>
              <a:defRPr/>
            </a:pP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Empfehlungen</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und </a:t>
            </a: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Folgemaßnahmen</a:t>
            </a: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t" latinLnBrk="0" hangingPunct="1">
              <a:lnSpc>
                <a:spcPct val="100000"/>
              </a:lnSpc>
              <a:spcBef>
                <a:spcPts val="0"/>
              </a:spcBef>
              <a:spcAft>
                <a:spcPts val="0"/>
              </a:spcAft>
              <a:buClrTx/>
              <a:buSzTx/>
              <a:buFontTx/>
              <a:buNone/>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Der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federführende</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Aufseher</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(Lead Overseer)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richtet</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Empfehlungen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an den CTPP,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unter</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anderem</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auf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Grundlage</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allgemeiner</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Untersuchungen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und/</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oder</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Vor-Ort-</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Prüfungen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Die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Nachverfolgung</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erfolgt</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durch</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die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jeweils</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zuständigen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federführenden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Aufseher</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p:txBody>
      </p:sp>
      <p:sp>
        <p:nvSpPr>
          <p:cNvPr id="33" name="Flowchart: Connector 32">
            <a:extLst>
              <a:ext uri="{FF2B5EF4-FFF2-40B4-BE49-F238E27FC236}">
                <a16:creationId xmlns:a16="http://schemas.microsoft.com/office/drawing/2014/main" id="{F9E001B3-A314-781E-4796-6975E3A2EBDB}"/>
              </a:ext>
            </a:extLst>
          </p:cNvPr>
          <p:cNvSpPr/>
          <p:nvPr/>
        </p:nvSpPr>
        <p:spPr>
          <a:xfrm>
            <a:off x="6630423" y="3771328"/>
            <a:ext cx="615435" cy="652079"/>
          </a:xfrm>
          <a:prstGeom prst="flowChartConnector">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984" b="0" i="0" u="none" strike="noStrike" kern="1200" cap="none" spc="0" normalizeH="0" baseline="0" noProof="0">
                <a:ln>
                  <a:noFill/>
                </a:ln>
                <a:solidFill>
                  <a:prstClr val="black"/>
                </a:solidFill>
                <a:effectLst/>
                <a:uLnTx/>
                <a:uFillTx/>
                <a:latin typeface="Calibri"/>
                <a:ea typeface="+mn-ea"/>
                <a:cs typeface="+mn-cs"/>
              </a:rPr>
              <a:t>4</a:t>
            </a:r>
          </a:p>
        </p:txBody>
      </p:sp>
    </p:spTree>
    <p:extLst>
      <p:ext uri="{BB962C8B-B14F-4D97-AF65-F5344CB8AC3E}">
        <p14:creationId xmlns:p14="http://schemas.microsoft.com/office/powerpoint/2010/main" val="1419431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84FD4-703B-AA94-7584-076938BA07F7}"/>
              </a:ext>
            </a:extLst>
          </p:cNvPr>
          <p:cNvSpPr>
            <a:spLocks noGrp="1"/>
          </p:cNvSpPr>
          <p:nvPr>
            <p:ph type="title"/>
          </p:nvPr>
        </p:nvSpPr>
        <p:spPr/>
        <p:txBody>
          <a:bodyPr/>
          <a:lstStyle/>
          <a:p>
            <a:r>
              <a:rPr lang="de-DE" noProof="0"/>
              <a:t>Überwachungstätigkeiten</a:t>
            </a:r>
            <a:r>
              <a:rPr lang="de-DE"/>
              <a:t> </a:t>
            </a:r>
            <a:r>
              <a:rPr lang="de-DE" err="1"/>
              <a:t>nach</a:t>
            </a:r>
            <a:r>
              <a:rPr lang="de-DE"/>
              <a:t> DORA</a:t>
            </a:r>
          </a:p>
        </p:txBody>
      </p:sp>
      <p:sp>
        <p:nvSpPr>
          <p:cNvPr id="4" name="Slide Number Placeholder 3">
            <a:extLst>
              <a:ext uri="{FF2B5EF4-FFF2-40B4-BE49-F238E27FC236}">
                <a16:creationId xmlns:a16="http://schemas.microsoft.com/office/drawing/2014/main" id="{BDF41341-9834-2840-E896-47D5315A02A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graphicFrame>
        <p:nvGraphicFramePr>
          <p:cNvPr id="5" name="Table 4" descr="Tabelle zur laufenden Überwachung mit drei Instrumenten: Auskunftsersuchen (einfache Anfrage, Anfrage durch Beschluss), Allgemeine Untersuchungen (thematische Untersuchungen, vertiefte Analysen, Nachverfolgung von Empfehlungen), Vor-Ort-Prüfungen (detaillierte Bewertungen, Standortprüfungen, Überprüfungen) – mit steigendem Intensitätsgrad von links nach rechts.">
            <a:extLst>
              <a:ext uri="{FF2B5EF4-FFF2-40B4-BE49-F238E27FC236}">
                <a16:creationId xmlns:a16="http://schemas.microsoft.com/office/drawing/2014/main" id="{237C29A9-294D-900C-0E4F-8E4C62D5F8E4}"/>
              </a:ext>
            </a:extLst>
          </p:cNvPr>
          <p:cNvGraphicFramePr>
            <a:graphicFrameLocks noGrp="1"/>
          </p:cNvGraphicFramePr>
          <p:nvPr/>
        </p:nvGraphicFramePr>
        <p:xfrm>
          <a:off x="1886367" y="2675712"/>
          <a:ext cx="9734238" cy="2438104"/>
        </p:xfrm>
        <a:graphic>
          <a:graphicData uri="http://schemas.openxmlformats.org/drawingml/2006/table">
            <a:tbl>
              <a:tblPr firstRow="1" bandRow="1">
                <a:tableStyleId>{2D5ABB26-0587-4C30-8999-92F81FD0307C}</a:tableStyleId>
              </a:tblPr>
              <a:tblGrid>
                <a:gridCol w="2744629">
                  <a:extLst>
                    <a:ext uri="{9D8B030D-6E8A-4147-A177-3AD203B41FA5}">
                      <a16:colId xmlns:a16="http://schemas.microsoft.com/office/drawing/2014/main" val="3808052185"/>
                    </a:ext>
                  </a:extLst>
                </a:gridCol>
                <a:gridCol w="4131302">
                  <a:extLst>
                    <a:ext uri="{9D8B030D-6E8A-4147-A177-3AD203B41FA5}">
                      <a16:colId xmlns:a16="http://schemas.microsoft.com/office/drawing/2014/main" val="3141874270"/>
                    </a:ext>
                  </a:extLst>
                </a:gridCol>
                <a:gridCol w="2858307">
                  <a:extLst>
                    <a:ext uri="{9D8B030D-6E8A-4147-A177-3AD203B41FA5}">
                      <a16:colId xmlns:a16="http://schemas.microsoft.com/office/drawing/2014/main" val="2802678231"/>
                    </a:ext>
                  </a:extLst>
                </a:gridCol>
              </a:tblGrid>
              <a:tr h="571190">
                <a:tc gridSpan="3">
                  <a:txBody>
                    <a:bodyPr/>
                    <a:lstStyle/>
                    <a:p>
                      <a:pPr algn="ctr"/>
                      <a:r>
                        <a:rPr lang="de-DE" sz="1500" b="1" err="1">
                          <a:solidFill>
                            <a:schemeClr val="tx1">
                              <a:lumMod val="75000"/>
                              <a:lumOff val="25000"/>
                            </a:schemeClr>
                          </a:solidFill>
                          <a:latin typeface="Arial" panose="020B0604020202020204" pitchFamily="34" charset="0"/>
                          <a:cs typeface="Arial" panose="020B0604020202020204" pitchFamily="34" charset="0"/>
                        </a:rPr>
                        <a:t>Laufende</a:t>
                      </a:r>
                      <a:r>
                        <a:rPr lang="de-DE" sz="1500" b="1">
                          <a:solidFill>
                            <a:schemeClr val="tx1">
                              <a:lumMod val="75000"/>
                              <a:lumOff val="25000"/>
                            </a:schemeClr>
                          </a:solidFill>
                          <a:latin typeface="Arial" panose="020B0604020202020204" pitchFamily="34" charset="0"/>
                          <a:cs typeface="Arial" panose="020B0604020202020204" pitchFamily="34" charset="0"/>
                        </a:rPr>
                        <a:t> </a:t>
                      </a:r>
                      <a:r>
                        <a:rPr lang="de-DE" sz="1500" b="1" err="1">
                          <a:solidFill>
                            <a:schemeClr val="tx1">
                              <a:lumMod val="75000"/>
                              <a:lumOff val="25000"/>
                            </a:schemeClr>
                          </a:solidFill>
                          <a:latin typeface="Arial" panose="020B0604020202020204" pitchFamily="34" charset="0"/>
                          <a:cs typeface="Arial" panose="020B0604020202020204" pitchFamily="34" charset="0"/>
                        </a:rPr>
                        <a:t>Überwachung</a:t>
                      </a:r>
                      <a:br>
                        <a:rPr lang="de-DE" sz="1500" b="1">
                          <a:solidFill>
                            <a:schemeClr val="tx1">
                              <a:lumMod val="75000"/>
                              <a:lumOff val="25000"/>
                            </a:schemeClr>
                          </a:solidFill>
                          <a:latin typeface="Arial" panose="020B0604020202020204" pitchFamily="34" charset="0"/>
                          <a:cs typeface="Arial" panose="020B0604020202020204" pitchFamily="34" charset="0"/>
                        </a:rPr>
                      </a:br>
                      <a:r>
                        <a:rPr lang="de-DE" sz="1500" b="0">
                          <a:solidFill>
                            <a:schemeClr val="tx1">
                              <a:lumMod val="75000"/>
                              <a:lumOff val="25000"/>
                            </a:schemeClr>
                          </a:solidFill>
                          <a:latin typeface="Arial" panose="020B0604020202020204" pitchFamily="34" charset="0"/>
                          <a:cs typeface="Arial" panose="020B0604020202020204" pitchFamily="34" charset="0"/>
                        </a:rPr>
                        <a:t>(</a:t>
                      </a:r>
                      <a:r>
                        <a:rPr lang="de-DE" sz="1500">
                          <a:solidFill>
                            <a:schemeClr val="tx1">
                              <a:lumMod val="75000"/>
                              <a:lumOff val="25000"/>
                            </a:schemeClr>
                          </a:solidFill>
                          <a:latin typeface="Arial" panose="020B0604020202020204" pitchFamily="34" charset="0"/>
                          <a:cs typeface="Arial" panose="020B0604020202020204" pitchFamily="34" charset="0"/>
                        </a:rPr>
                        <a:t>Überprüfung regelmäßiger Informationen, laufende Interaktionen, neu auftretende Risiken)</a:t>
                      </a:r>
                    </a:p>
                  </a:txBody>
                  <a:tcPr marL="100798" marR="100798" marT="50399" marB="50399">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60000"/>
                        <a:lumOff val="40000"/>
                      </a:schemeClr>
                    </a:solidFill>
                  </a:tcPr>
                </a:tc>
                <a:tc hMerge="1">
                  <a:txBody>
                    <a:bodyPr/>
                    <a:lstStyle/>
                    <a:p>
                      <a:pPr algn="ctr"/>
                      <a:endParaRPr lang="de-DE" sz="13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pPr algn="ctr"/>
                      <a:endParaRPr lang="de-DE" sz="130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920042991"/>
                  </a:ext>
                </a:extLst>
              </a:tr>
              <a:tr h="790009">
                <a:tc>
                  <a:txBody>
                    <a:bodyPr/>
                    <a:lstStyle/>
                    <a:p>
                      <a:pPr algn="ctr"/>
                      <a:endParaRPr lang="de-DE" sz="1500" b="1">
                        <a:solidFill>
                          <a:schemeClr val="tx1">
                            <a:lumMod val="75000"/>
                            <a:lumOff val="25000"/>
                          </a:schemeClr>
                        </a:solidFill>
                        <a:latin typeface="Arial" panose="020B0604020202020204" pitchFamily="34" charset="0"/>
                        <a:cs typeface="Arial" panose="020B0604020202020204" pitchFamily="34" charset="0"/>
                      </a:endParaRPr>
                    </a:p>
                    <a:p>
                      <a:pPr algn="ctr"/>
                      <a:r>
                        <a:rPr lang="de-DE" sz="1500" b="1" err="1">
                          <a:solidFill>
                            <a:schemeClr val="tx1">
                              <a:lumMod val="75000"/>
                              <a:lumOff val="25000"/>
                            </a:schemeClr>
                          </a:solidFill>
                          <a:latin typeface="Arial" panose="020B0604020202020204" pitchFamily="34" charset="0"/>
                          <a:cs typeface="Arial" panose="020B0604020202020204" pitchFamily="34" charset="0"/>
                        </a:rPr>
                        <a:t>Auskunftsersuchen</a:t>
                      </a:r>
                      <a:endParaRPr lang="de-DE" sz="1500" b="0">
                        <a:solidFill>
                          <a:schemeClr val="tx1">
                            <a:lumMod val="75000"/>
                            <a:lumOff val="25000"/>
                          </a:schemeClr>
                        </a:solidFill>
                        <a:latin typeface="Arial" panose="020B0604020202020204" pitchFamily="34" charset="0"/>
                        <a:cs typeface="Arial" panose="020B0604020202020204" pitchFamily="34" charset="0"/>
                      </a:endParaRPr>
                    </a:p>
                  </a:txBody>
                  <a:tcPr marL="100798" marR="100798" marT="50399" marB="50399">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endParaRPr lang="de-DE" sz="1500" b="1">
                        <a:solidFill>
                          <a:schemeClr val="tx1">
                            <a:lumMod val="75000"/>
                            <a:lumOff val="25000"/>
                          </a:schemeClr>
                        </a:solidFill>
                        <a:latin typeface="Arial" panose="020B0604020202020204" pitchFamily="34" charset="0"/>
                        <a:cs typeface="Arial" panose="020B0604020202020204" pitchFamily="34" charset="0"/>
                      </a:endParaRPr>
                    </a:p>
                    <a:p>
                      <a:pPr algn="ctr"/>
                      <a:r>
                        <a:rPr lang="de-DE" sz="1500" b="1">
                          <a:solidFill>
                            <a:schemeClr val="tx1">
                              <a:lumMod val="75000"/>
                              <a:lumOff val="25000"/>
                            </a:schemeClr>
                          </a:solidFill>
                          <a:latin typeface="Arial" panose="020B0604020202020204" pitchFamily="34" charset="0"/>
                          <a:cs typeface="Arial" panose="020B0604020202020204" pitchFamily="34" charset="0"/>
                        </a:rPr>
                        <a:t>Allgemeine </a:t>
                      </a:r>
                      <a:r>
                        <a:rPr lang="de-DE" sz="1500" b="1" err="1">
                          <a:solidFill>
                            <a:schemeClr val="tx1">
                              <a:lumMod val="75000"/>
                              <a:lumOff val="25000"/>
                            </a:schemeClr>
                          </a:solidFill>
                          <a:latin typeface="Arial" panose="020B0604020202020204" pitchFamily="34" charset="0"/>
                          <a:cs typeface="Arial" panose="020B0604020202020204" pitchFamily="34" charset="0"/>
                        </a:rPr>
                        <a:t>Untersuchungen</a:t>
                      </a:r>
                      <a:endParaRPr lang="de-DE" sz="1500" b="1">
                        <a:solidFill>
                          <a:schemeClr val="tx1">
                            <a:lumMod val="75000"/>
                            <a:lumOff val="25000"/>
                          </a:schemeClr>
                        </a:solidFill>
                        <a:latin typeface="Arial" panose="020B0604020202020204" pitchFamily="34" charset="0"/>
                        <a:cs typeface="Arial" panose="020B0604020202020204" pitchFamily="34" charset="0"/>
                      </a:endParaRPr>
                    </a:p>
                  </a:txBody>
                  <a:tcPr marL="100798" marR="100798" marT="50399" marB="50399">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75000"/>
                      </a:schemeClr>
                    </a:solidFill>
                  </a:tcPr>
                </a:tc>
                <a:tc>
                  <a:txBody>
                    <a:bodyPr/>
                    <a:lstStyle/>
                    <a:p>
                      <a:pPr algn="ctr"/>
                      <a:endParaRPr lang="de-DE" sz="1500" b="1">
                        <a:solidFill>
                          <a:schemeClr val="bg1"/>
                        </a:solidFill>
                        <a:latin typeface="Arial" panose="020B0604020202020204" pitchFamily="34" charset="0"/>
                        <a:cs typeface="Arial" panose="020B0604020202020204" pitchFamily="34" charset="0"/>
                      </a:endParaRPr>
                    </a:p>
                    <a:p>
                      <a:pPr algn="ctr"/>
                      <a:r>
                        <a:rPr lang="de-DE" sz="1500" b="1">
                          <a:solidFill>
                            <a:schemeClr val="bg1"/>
                          </a:solidFill>
                          <a:latin typeface="Arial" panose="020B0604020202020204" pitchFamily="34" charset="0"/>
                          <a:cs typeface="Arial" panose="020B0604020202020204" pitchFamily="34" charset="0"/>
                        </a:rPr>
                        <a:t>Vor-Ort-</a:t>
                      </a:r>
                      <a:r>
                        <a:rPr lang="de-DE" sz="1500" b="1" err="1">
                          <a:solidFill>
                            <a:schemeClr val="bg1"/>
                          </a:solidFill>
                          <a:latin typeface="Arial" panose="020B0604020202020204" pitchFamily="34" charset="0"/>
                          <a:cs typeface="Arial" panose="020B0604020202020204" pitchFamily="34" charset="0"/>
                        </a:rPr>
                        <a:t>Prüfungen</a:t>
                      </a:r>
                      <a:endParaRPr lang="de-DE" sz="1500" b="1">
                        <a:solidFill>
                          <a:schemeClr val="bg1"/>
                        </a:solidFill>
                        <a:latin typeface="Arial" panose="020B0604020202020204" pitchFamily="34" charset="0"/>
                        <a:cs typeface="Arial" panose="020B0604020202020204" pitchFamily="34" charset="0"/>
                      </a:endParaRPr>
                    </a:p>
                  </a:txBody>
                  <a:tcPr marL="100798" marR="100798" marT="50399" marB="50399">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50000"/>
                      </a:schemeClr>
                    </a:solidFill>
                  </a:tcPr>
                </a:tc>
                <a:extLst>
                  <a:ext uri="{0D108BD9-81ED-4DB2-BD59-A6C34878D82A}">
                    <a16:rowId xmlns:a16="http://schemas.microsoft.com/office/drawing/2014/main" val="276143357"/>
                  </a:ext>
                </a:extLst>
              </a:tr>
              <a:tr h="1076905">
                <a:tc>
                  <a:txBody>
                    <a:bodyPr/>
                    <a:lstStyle/>
                    <a:p>
                      <a:pPr marL="114300" indent="-114300">
                        <a:spcBef>
                          <a:spcPts val="600"/>
                        </a:spcBef>
                        <a:buFont typeface="Arial" panose="020B0604020202020204" pitchFamily="34" charset="0"/>
                        <a:buChar char="•"/>
                      </a:pPr>
                      <a:r>
                        <a:rPr lang="de-DE" sz="1500" err="1">
                          <a:latin typeface="Arial" panose="020B0604020202020204" pitchFamily="34" charset="0"/>
                          <a:cs typeface="Arial" panose="020B0604020202020204" pitchFamily="34" charset="0"/>
                        </a:rPr>
                        <a:t>Einfache</a:t>
                      </a:r>
                      <a:r>
                        <a:rPr lang="de-DE" sz="1500">
                          <a:latin typeface="Arial" panose="020B0604020202020204" pitchFamily="34" charset="0"/>
                          <a:cs typeface="Arial" panose="020B0604020202020204" pitchFamily="34" charset="0"/>
                        </a:rPr>
                        <a:t> </a:t>
                      </a:r>
                      <a:r>
                        <a:rPr lang="de-DE" sz="1500" err="1">
                          <a:latin typeface="Arial" panose="020B0604020202020204" pitchFamily="34" charset="0"/>
                          <a:cs typeface="Arial" panose="020B0604020202020204" pitchFamily="34" charset="0"/>
                        </a:rPr>
                        <a:t>Anfrage</a:t>
                      </a:r>
                      <a:endParaRPr lang="de-DE" sz="1500">
                        <a:latin typeface="Arial" panose="020B0604020202020204" pitchFamily="34" charset="0"/>
                        <a:cs typeface="Arial" panose="020B0604020202020204" pitchFamily="34" charset="0"/>
                      </a:endParaRPr>
                    </a:p>
                    <a:p>
                      <a:pPr marL="114300" indent="-114300">
                        <a:spcBef>
                          <a:spcPts val="600"/>
                        </a:spcBef>
                        <a:buFont typeface="Arial" panose="020B0604020202020204" pitchFamily="34" charset="0"/>
                        <a:buChar char="•"/>
                      </a:pPr>
                      <a:r>
                        <a:rPr lang="de-DE" sz="1500" err="1">
                          <a:latin typeface="Arial" panose="020B0604020202020204" pitchFamily="34" charset="0"/>
                          <a:cs typeface="Arial" panose="020B0604020202020204" pitchFamily="34" charset="0"/>
                        </a:rPr>
                        <a:t>Anfrage</a:t>
                      </a:r>
                      <a:r>
                        <a:rPr lang="de-DE" sz="1500">
                          <a:latin typeface="Arial" panose="020B0604020202020204" pitchFamily="34" charset="0"/>
                          <a:cs typeface="Arial" panose="020B0604020202020204" pitchFamily="34" charset="0"/>
                        </a:rPr>
                        <a:t> </a:t>
                      </a:r>
                      <a:r>
                        <a:rPr lang="de-DE" sz="1500" err="1">
                          <a:latin typeface="Arial" panose="020B0604020202020204" pitchFamily="34" charset="0"/>
                          <a:cs typeface="Arial" panose="020B0604020202020204" pitchFamily="34" charset="0"/>
                        </a:rPr>
                        <a:t>durch</a:t>
                      </a:r>
                      <a:r>
                        <a:rPr lang="de-DE" sz="1500">
                          <a:latin typeface="Arial" panose="020B0604020202020204" pitchFamily="34" charset="0"/>
                          <a:cs typeface="Arial" panose="020B0604020202020204" pitchFamily="34" charset="0"/>
                        </a:rPr>
                        <a:t> </a:t>
                      </a:r>
                      <a:br>
                        <a:rPr lang="de-DE" sz="1500">
                          <a:latin typeface="Arial" panose="020B0604020202020204" pitchFamily="34" charset="0"/>
                          <a:cs typeface="Arial" panose="020B0604020202020204" pitchFamily="34" charset="0"/>
                        </a:rPr>
                      </a:br>
                      <a:r>
                        <a:rPr lang="de-DE" sz="1500" err="1">
                          <a:latin typeface="Arial" panose="020B0604020202020204" pitchFamily="34" charset="0"/>
                          <a:cs typeface="Arial" panose="020B0604020202020204" pitchFamily="34" charset="0"/>
                        </a:rPr>
                        <a:t>Beschluss</a:t>
                      </a:r>
                      <a:endParaRPr lang="de-DE" sz="1500">
                        <a:latin typeface="Arial" panose="020B0604020202020204" pitchFamily="34" charset="0"/>
                        <a:cs typeface="Arial" panose="020B0604020202020204" pitchFamily="34" charset="0"/>
                      </a:endParaRPr>
                    </a:p>
                  </a:txBody>
                  <a:tcPr marL="100798" marR="100798" marT="50399" marB="50399">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14300" indent="-114300">
                        <a:spcBef>
                          <a:spcPts val="600"/>
                        </a:spcBef>
                        <a:buFont typeface="Arial" panose="020B0604020202020204" pitchFamily="34" charset="0"/>
                        <a:buChar char="•"/>
                      </a:pPr>
                      <a:r>
                        <a:rPr lang="de-DE" sz="1500">
                          <a:latin typeface="Arial" panose="020B0604020202020204" pitchFamily="34" charset="0"/>
                          <a:cs typeface="Arial" panose="020B0604020202020204" pitchFamily="34" charset="0"/>
                        </a:rPr>
                        <a:t>Thematische </a:t>
                      </a:r>
                      <a:r>
                        <a:rPr lang="de-DE" sz="1500" err="1">
                          <a:latin typeface="Arial" panose="020B0604020202020204" pitchFamily="34" charset="0"/>
                          <a:cs typeface="Arial" panose="020B0604020202020204" pitchFamily="34" charset="0"/>
                        </a:rPr>
                        <a:t>Untersuchungen</a:t>
                      </a:r>
                      <a:endParaRPr lang="de-DE" sz="1500">
                        <a:latin typeface="Arial" panose="020B0604020202020204" pitchFamily="34" charset="0"/>
                        <a:cs typeface="Arial" panose="020B0604020202020204" pitchFamily="34" charset="0"/>
                      </a:endParaRPr>
                    </a:p>
                    <a:p>
                      <a:pPr marL="114300" indent="-114300">
                        <a:spcBef>
                          <a:spcPts val="600"/>
                        </a:spcBef>
                        <a:buFont typeface="Arial" panose="020B0604020202020204" pitchFamily="34" charset="0"/>
                        <a:buChar char="•"/>
                      </a:pPr>
                      <a:r>
                        <a:rPr lang="de-DE" sz="1500" err="1">
                          <a:latin typeface="Arial" panose="020B0604020202020204" pitchFamily="34" charset="0"/>
                          <a:cs typeface="Arial" panose="020B0604020202020204" pitchFamily="34" charset="0"/>
                        </a:rPr>
                        <a:t>Vertiefte</a:t>
                      </a:r>
                      <a:r>
                        <a:rPr lang="de-DE" sz="1500">
                          <a:latin typeface="Arial" panose="020B0604020202020204" pitchFamily="34" charset="0"/>
                          <a:cs typeface="Arial" panose="020B0604020202020204" pitchFamily="34" charset="0"/>
                        </a:rPr>
                        <a:t> </a:t>
                      </a:r>
                      <a:r>
                        <a:rPr lang="de-DE" sz="1500" err="1">
                          <a:latin typeface="Arial" panose="020B0604020202020204" pitchFamily="34" charset="0"/>
                          <a:cs typeface="Arial" panose="020B0604020202020204" pitchFamily="34" charset="0"/>
                        </a:rPr>
                        <a:t>Analysen</a:t>
                      </a:r>
                      <a:endParaRPr lang="de-DE" sz="1500">
                        <a:latin typeface="Arial" panose="020B0604020202020204" pitchFamily="34" charset="0"/>
                        <a:cs typeface="Arial" panose="020B0604020202020204" pitchFamily="34" charset="0"/>
                      </a:endParaRPr>
                    </a:p>
                    <a:p>
                      <a:pPr marL="114300" indent="-114300">
                        <a:spcBef>
                          <a:spcPts val="600"/>
                        </a:spcBef>
                        <a:buFont typeface="Arial" panose="020B0604020202020204" pitchFamily="34" charset="0"/>
                        <a:buChar char="•"/>
                      </a:pPr>
                      <a:r>
                        <a:rPr lang="de-DE" sz="1500" err="1">
                          <a:latin typeface="Arial" panose="020B0604020202020204" pitchFamily="34" charset="0"/>
                          <a:cs typeface="Arial" panose="020B0604020202020204" pitchFamily="34" charset="0"/>
                        </a:rPr>
                        <a:t>Nachverfolgung</a:t>
                      </a:r>
                      <a:r>
                        <a:rPr lang="de-DE" sz="1500">
                          <a:latin typeface="Arial" panose="020B0604020202020204" pitchFamily="34" charset="0"/>
                          <a:cs typeface="Arial" panose="020B0604020202020204" pitchFamily="34" charset="0"/>
                        </a:rPr>
                        <a:t> von </a:t>
                      </a:r>
                      <a:r>
                        <a:rPr lang="de-DE" sz="1500" err="1">
                          <a:latin typeface="Arial" panose="020B0604020202020204" pitchFamily="34" charset="0"/>
                          <a:cs typeface="Arial" panose="020B0604020202020204" pitchFamily="34" charset="0"/>
                        </a:rPr>
                        <a:t>Empfehlungen</a:t>
                      </a:r>
                      <a:endParaRPr lang="de-DE" sz="1500">
                        <a:latin typeface="Arial" panose="020B0604020202020204" pitchFamily="34" charset="0"/>
                        <a:cs typeface="Arial" panose="020B0604020202020204" pitchFamily="34" charset="0"/>
                      </a:endParaRPr>
                    </a:p>
                  </a:txBody>
                  <a:tcPr marL="100798" marR="100798" marT="50399" marB="50399">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14300" indent="-114300">
                        <a:spcBef>
                          <a:spcPts val="600"/>
                        </a:spcBef>
                        <a:buFont typeface="Arial" panose="020B0604020202020204" pitchFamily="34" charset="0"/>
                        <a:buChar char="•"/>
                      </a:pPr>
                      <a:r>
                        <a:rPr lang="de-DE" sz="1500" err="1">
                          <a:latin typeface="Arial" panose="020B0604020202020204" pitchFamily="34" charset="0"/>
                          <a:cs typeface="Arial" panose="020B0604020202020204" pitchFamily="34" charset="0"/>
                        </a:rPr>
                        <a:t>Detaillierte</a:t>
                      </a:r>
                      <a:r>
                        <a:rPr lang="de-DE" sz="1500">
                          <a:latin typeface="Arial" panose="020B0604020202020204" pitchFamily="34" charset="0"/>
                          <a:cs typeface="Arial" panose="020B0604020202020204" pitchFamily="34" charset="0"/>
                        </a:rPr>
                        <a:t> </a:t>
                      </a:r>
                      <a:r>
                        <a:rPr lang="de-DE" sz="1500" err="1">
                          <a:latin typeface="Arial" panose="020B0604020202020204" pitchFamily="34" charset="0"/>
                          <a:cs typeface="Arial" panose="020B0604020202020204" pitchFamily="34" charset="0"/>
                        </a:rPr>
                        <a:t>Bewertungen</a:t>
                      </a:r>
                      <a:endParaRPr lang="de-DE" sz="1500">
                        <a:latin typeface="Arial" panose="020B0604020202020204" pitchFamily="34" charset="0"/>
                        <a:cs typeface="Arial" panose="020B0604020202020204" pitchFamily="34" charset="0"/>
                      </a:endParaRPr>
                    </a:p>
                    <a:p>
                      <a:pPr marL="114300" indent="-114300">
                        <a:spcBef>
                          <a:spcPts val="600"/>
                        </a:spcBef>
                        <a:buFont typeface="Arial" panose="020B0604020202020204" pitchFamily="34" charset="0"/>
                        <a:buChar char="•"/>
                      </a:pPr>
                      <a:r>
                        <a:rPr lang="de-DE" sz="1500" err="1">
                          <a:latin typeface="Arial" panose="020B0604020202020204" pitchFamily="34" charset="0"/>
                          <a:cs typeface="Arial" panose="020B0604020202020204" pitchFamily="34" charset="0"/>
                        </a:rPr>
                        <a:t>Standortprüfungen</a:t>
                      </a:r>
                      <a:endParaRPr lang="de-DE" sz="1500">
                        <a:latin typeface="Arial" panose="020B0604020202020204" pitchFamily="34" charset="0"/>
                        <a:cs typeface="Arial" panose="020B0604020202020204" pitchFamily="34" charset="0"/>
                      </a:endParaRPr>
                    </a:p>
                    <a:p>
                      <a:pPr marL="114300" indent="-114300">
                        <a:spcBef>
                          <a:spcPts val="600"/>
                        </a:spcBef>
                        <a:buFont typeface="Arial" panose="020B0604020202020204" pitchFamily="34" charset="0"/>
                        <a:buChar char="•"/>
                      </a:pPr>
                      <a:r>
                        <a:rPr lang="de-DE" sz="1500" noProof="0">
                          <a:latin typeface="Arial" panose="020B0604020202020204" pitchFamily="34" charset="0"/>
                          <a:cs typeface="Arial" panose="020B0604020202020204" pitchFamily="34" charset="0"/>
                        </a:rPr>
                        <a:t>Überprüfungen</a:t>
                      </a:r>
                    </a:p>
                  </a:txBody>
                  <a:tcPr marL="100798" marR="100798" marT="50399" marB="50399">
                    <a:lnL w="3175" cap="flat" cmpd="sng" algn="ctr">
                      <a:solidFill>
                        <a:schemeClr val="tx1">
                          <a:lumMod val="50000"/>
                          <a:lumOff val="50000"/>
                        </a:schemeClr>
                      </a:solidFill>
                      <a:prstDash val="solid"/>
                      <a:round/>
                      <a:headEnd type="none" w="med" len="med"/>
                      <a:tailEnd type="none" w="med" len="med"/>
                    </a:lnL>
                    <a:lnR w="3175" cap="flat" cmpd="sng" algn="ctr">
                      <a:solidFill>
                        <a:schemeClr val="tx1">
                          <a:lumMod val="50000"/>
                          <a:lumOff val="50000"/>
                        </a:schemeClr>
                      </a:solidFill>
                      <a:prstDash val="solid"/>
                      <a:round/>
                      <a:headEnd type="none" w="med" len="med"/>
                      <a:tailEnd type="none" w="med" len="med"/>
                    </a:lnR>
                    <a:lnT w="3175" cap="flat" cmpd="sng" algn="ctr">
                      <a:solidFill>
                        <a:schemeClr val="tx1">
                          <a:lumMod val="50000"/>
                          <a:lumOff val="50000"/>
                        </a:schemeClr>
                      </a:solidFill>
                      <a:prstDash val="solid"/>
                      <a:round/>
                      <a:headEnd type="none" w="med" len="med"/>
                      <a:tailEnd type="none" w="med" len="med"/>
                    </a:lnT>
                    <a:lnB w="31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0705127"/>
                  </a:ext>
                </a:extLst>
              </a:tr>
            </a:tbl>
          </a:graphicData>
        </a:graphic>
      </p:graphicFrame>
      <p:sp>
        <p:nvSpPr>
          <p:cNvPr id="6" name="Arrow: Right 5">
            <a:extLst>
              <a:ext uri="{FF2B5EF4-FFF2-40B4-BE49-F238E27FC236}">
                <a16:creationId xmlns:a16="http://schemas.microsoft.com/office/drawing/2014/main" id="{DB1F0F65-A0E4-1AC5-0F01-75F29BC9EC57}"/>
              </a:ext>
            </a:extLst>
          </p:cNvPr>
          <p:cNvSpPr/>
          <p:nvPr/>
        </p:nvSpPr>
        <p:spPr>
          <a:xfrm>
            <a:off x="1936037" y="5133267"/>
            <a:ext cx="9684568" cy="649136"/>
          </a:xfrm>
          <a:prstGeom prst="rightArrow">
            <a:avLst/>
          </a:prstGeom>
          <a:gradFill flip="none" rotWithShape="1">
            <a:gsLst>
              <a:gs pos="97087">
                <a:schemeClr val="accent6">
                  <a:lumMod val="50000"/>
                </a:schemeClr>
              </a:gs>
              <a:gs pos="69000">
                <a:srgbClr val="F88608"/>
              </a:gs>
              <a:gs pos="45000">
                <a:schemeClr val="accent6">
                  <a:lumMod val="60000"/>
                  <a:lumOff val="40000"/>
                </a:schemeClr>
              </a:gs>
              <a:gs pos="21000">
                <a:schemeClr val="accent6">
                  <a:lumMod val="60000"/>
                  <a:lumOff val="40000"/>
                </a:schemeClr>
              </a:gs>
            </a:gsLst>
            <a:path path="circle">
              <a:fillToRect t="100000" r="100000"/>
            </a:path>
            <a:tileRect l="-100000" b="-10000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543"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t>
            </a:r>
            <a:r>
              <a:rPr kumimoji="0" lang="de-DE" sz="1543"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kumimoji="0" lang="de-DE" sz="1543" b="0" i="1"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Intensitätsgrad</a:t>
            </a:r>
            <a:r>
              <a:rPr kumimoji="0" lang="de-DE" sz="1543"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der </a:t>
            </a:r>
            <a:r>
              <a:rPr kumimoji="0" lang="de-DE" sz="1543" b="0" i="1"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Überwachungstätigkeiten</a:t>
            </a:r>
            <a:r>
              <a:rPr kumimoji="0" lang="de-DE" sz="1543"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p>
        </p:txBody>
      </p:sp>
      <p:pic>
        <p:nvPicPr>
          <p:cNvPr id="7" name="Picture 6">
            <a:extLst>
              <a:ext uri="{FF2B5EF4-FFF2-40B4-BE49-F238E27FC236}">
                <a16:creationId xmlns:a16="http://schemas.microsoft.com/office/drawing/2014/main" id="{18251E14-2654-0E28-7EC2-C149A5B38C7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51349" y="4443295"/>
            <a:ext cx="571189" cy="414270"/>
          </a:xfrm>
          <a:prstGeom prst="rect">
            <a:avLst/>
          </a:prstGeom>
        </p:spPr>
      </p:pic>
      <p:pic>
        <p:nvPicPr>
          <p:cNvPr id="8" name="Picture 7">
            <a:extLst>
              <a:ext uri="{FF2B5EF4-FFF2-40B4-BE49-F238E27FC236}">
                <a16:creationId xmlns:a16="http://schemas.microsoft.com/office/drawing/2014/main" id="{8701A0B5-D347-5B11-008E-CFA6F420BDE2}"/>
              </a:ext>
              <a:ext uri="{C183D7F6-B498-43B3-948B-1728B52AA6E4}">
                <adec:decorative xmlns:adec="http://schemas.microsoft.com/office/drawing/2017/decorative" val="1"/>
              </a:ext>
            </a:extLst>
          </p:cNvPr>
          <p:cNvPicPr>
            <a:picLocks noChangeAspect="1"/>
          </p:cNvPicPr>
          <p:nvPr/>
        </p:nvPicPr>
        <p:blipFill>
          <a:blip r:embed="rId3"/>
          <a:srcRect t="12077" r="-17390"/>
          <a:stretch/>
        </p:blipFill>
        <p:spPr>
          <a:xfrm>
            <a:off x="7853324" y="4344049"/>
            <a:ext cx="672023" cy="304095"/>
          </a:xfrm>
          <a:prstGeom prst="rect">
            <a:avLst/>
          </a:prstGeom>
        </p:spPr>
      </p:pic>
      <p:pic>
        <p:nvPicPr>
          <p:cNvPr id="9" name="Picture 8">
            <a:extLst>
              <a:ext uri="{FF2B5EF4-FFF2-40B4-BE49-F238E27FC236}">
                <a16:creationId xmlns:a16="http://schemas.microsoft.com/office/drawing/2014/main" id="{C7D3D093-BB56-CE06-0911-4ECB1E16E7A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853807" y="4369084"/>
            <a:ext cx="668678" cy="357006"/>
          </a:xfrm>
          <a:prstGeom prst="rect">
            <a:avLst/>
          </a:prstGeom>
        </p:spPr>
      </p:pic>
      <p:sp>
        <p:nvSpPr>
          <p:cNvPr id="10" name="Rectangle 9">
            <a:extLst>
              <a:ext uri="{FF2B5EF4-FFF2-40B4-BE49-F238E27FC236}">
                <a16:creationId xmlns:a16="http://schemas.microsoft.com/office/drawing/2014/main" id="{7AC217D6-655E-4A39-FED4-BBCB271ADEBE}"/>
              </a:ext>
            </a:extLst>
          </p:cNvPr>
          <p:cNvSpPr/>
          <p:nvPr/>
        </p:nvSpPr>
        <p:spPr>
          <a:xfrm>
            <a:off x="1886367" y="1778860"/>
            <a:ext cx="9734238" cy="896853"/>
          </a:xfrm>
          <a:prstGeom prst="rect">
            <a:avLst/>
          </a:prstGeom>
          <a:solidFill>
            <a:schemeClr val="accent6">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661"/>
              </a:spcBef>
              <a:spcAft>
                <a:spcPts val="661"/>
              </a:spcAft>
              <a:buClrTx/>
              <a:buSzTx/>
              <a:buFontTx/>
              <a:buNone/>
              <a:tabLst/>
              <a:defRPr/>
            </a:pPr>
            <a:r>
              <a:rPr kumimoji="0" lang="de-DE" sz="1543" b="1" i="0" u="none" strike="noStrike" kern="1200" cap="none" spc="0" normalizeH="0" baseline="0" noProof="0">
                <a:ln>
                  <a:noFill/>
                </a:ln>
                <a:solidFill>
                  <a:prstClr val="black">
                    <a:lumMod val="75000"/>
                    <a:lumOff val="25000"/>
                  </a:prstClr>
                </a:solidFill>
                <a:effectLst/>
                <a:uLnTx/>
                <a:uFillTx/>
                <a:latin typeface="Arial"/>
                <a:ea typeface="+mn-ea"/>
                <a:cs typeface="Arial"/>
              </a:rPr>
              <a:t>Ziel: </a:t>
            </a:r>
            <a:r>
              <a:rPr kumimoji="0" lang="de-DE" sz="1543" b="0" i="0" u="none" strike="noStrike" kern="1200" cap="none" spc="0" normalizeH="0" baseline="0" noProof="0">
                <a:ln>
                  <a:noFill/>
                </a:ln>
                <a:solidFill>
                  <a:prstClr val="black">
                    <a:lumMod val="75000"/>
                    <a:lumOff val="25000"/>
                  </a:prstClr>
                </a:solidFill>
                <a:effectLst/>
                <a:uLnTx/>
                <a:uFillTx/>
                <a:latin typeface="Arial"/>
                <a:ea typeface="+mn-ea"/>
                <a:cs typeface="Arial"/>
              </a:rPr>
              <a:t>Sicherzustellen, dass jeder kritische IKT-Drittdienstleister über angemessene und wirksame Mechanismen und Verfahren zur Steuerung der von ihm ausgehenden IKT-Risiken verfügt.</a:t>
            </a:r>
          </a:p>
          <a:p>
            <a:pPr marL="0" marR="0" lvl="0" indent="0" algn="just" defTabSz="457200" rtl="0" eaLnBrk="1" fontAlgn="auto" latinLnBrk="0" hangingPunct="1">
              <a:lnSpc>
                <a:spcPct val="100000"/>
              </a:lnSpc>
              <a:spcBef>
                <a:spcPts val="661"/>
              </a:spcBef>
              <a:spcAft>
                <a:spcPts val="661"/>
              </a:spcAft>
              <a:buClrTx/>
              <a:buSzTx/>
              <a:buFontTx/>
              <a:buNone/>
              <a:tabLst/>
              <a:defRPr/>
            </a:pPr>
            <a:r>
              <a:rPr kumimoji="0" lang="de-DE" sz="1543" b="1" i="0" u="none" strike="noStrike" kern="1200" cap="none" spc="0" normalizeH="0" baseline="0" noProof="0" err="1">
                <a:ln>
                  <a:noFill/>
                </a:ln>
                <a:solidFill>
                  <a:prstClr val="black">
                    <a:lumMod val="75000"/>
                    <a:lumOff val="25000"/>
                  </a:prstClr>
                </a:solidFill>
                <a:effectLst/>
                <a:uLnTx/>
                <a:uFillTx/>
                <a:latin typeface="Arial"/>
                <a:ea typeface="+mn-ea"/>
                <a:cs typeface="Arial"/>
              </a:rPr>
              <a:t>Wesentliche</a:t>
            </a:r>
            <a:r>
              <a:rPr kumimoji="0" lang="de-DE" sz="1543" b="1" i="0" u="none" strike="noStrike" kern="1200" cap="none" spc="0" normalizeH="0" baseline="0" noProof="0">
                <a:ln>
                  <a:noFill/>
                </a:ln>
                <a:solidFill>
                  <a:prstClr val="black">
                    <a:lumMod val="75000"/>
                    <a:lumOff val="25000"/>
                  </a:prstClr>
                </a:solidFill>
                <a:effectLst/>
                <a:uLnTx/>
                <a:uFillTx/>
                <a:latin typeface="Arial"/>
                <a:ea typeface="+mn-ea"/>
                <a:cs typeface="Arial"/>
              </a:rPr>
              <a:t> </a:t>
            </a:r>
            <a:r>
              <a:rPr kumimoji="0" lang="de-DE" sz="1543" b="1" i="0" u="none" strike="noStrike" kern="1200" cap="none" spc="0" normalizeH="0" baseline="0" noProof="0" err="1">
                <a:ln>
                  <a:noFill/>
                </a:ln>
                <a:solidFill>
                  <a:prstClr val="black">
                    <a:lumMod val="75000"/>
                    <a:lumOff val="25000"/>
                  </a:prstClr>
                </a:solidFill>
                <a:effectLst/>
                <a:uLnTx/>
                <a:uFillTx/>
                <a:latin typeface="Arial"/>
                <a:ea typeface="+mn-ea"/>
                <a:cs typeface="Arial"/>
              </a:rPr>
              <a:t>Risikobereiche</a:t>
            </a:r>
            <a:r>
              <a:rPr kumimoji="0" lang="de-DE" sz="1543" b="1" i="0" u="none" strike="noStrike" kern="1200" cap="none" spc="0" normalizeH="0" baseline="0" noProof="0">
                <a:ln>
                  <a:noFill/>
                </a:ln>
                <a:solidFill>
                  <a:prstClr val="black">
                    <a:lumMod val="75000"/>
                    <a:lumOff val="25000"/>
                  </a:prstClr>
                </a:solidFill>
                <a:effectLst/>
                <a:uLnTx/>
                <a:uFillTx/>
                <a:latin typeface="Arial"/>
                <a:ea typeface="+mn-ea"/>
                <a:cs typeface="Arial"/>
              </a:rPr>
              <a:t>:</a:t>
            </a:r>
            <a:r>
              <a:rPr kumimoji="0" lang="de-DE" sz="1543" b="0" i="0" u="none" strike="noStrike" kern="1200" cap="none" spc="0" normalizeH="0" baseline="0" noProof="0">
                <a:ln>
                  <a:noFill/>
                </a:ln>
                <a:solidFill>
                  <a:prstClr val="black">
                    <a:lumMod val="75000"/>
                    <a:lumOff val="25000"/>
                  </a:prstClr>
                </a:solidFill>
                <a:effectLst/>
                <a:uLnTx/>
                <a:uFillTx/>
                <a:latin typeface="Arial"/>
                <a:ea typeface="+mn-ea"/>
                <a:cs typeface="Arial"/>
              </a:rPr>
              <a:t> Allgemeine </a:t>
            </a:r>
            <a:r>
              <a:rPr kumimoji="0" lang="de-DE" sz="1543" b="0" i="0" u="none" strike="noStrike" kern="1200" cap="none" spc="0" normalizeH="0" baseline="0" noProof="0" err="1">
                <a:ln>
                  <a:noFill/>
                </a:ln>
                <a:solidFill>
                  <a:prstClr val="black">
                    <a:lumMod val="75000"/>
                    <a:lumOff val="25000"/>
                  </a:prstClr>
                </a:solidFill>
                <a:effectLst/>
                <a:uLnTx/>
                <a:uFillTx/>
                <a:latin typeface="Arial"/>
                <a:ea typeface="+mn-ea"/>
                <a:cs typeface="Arial"/>
              </a:rPr>
              <a:t>Risiken</a:t>
            </a:r>
            <a:r>
              <a:rPr kumimoji="0" lang="de-DE" sz="1543" b="0" i="0" u="none" strike="noStrike" kern="1200" cap="none" spc="0" normalizeH="0" baseline="0" noProof="0">
                <a:ln>
                  <a:noFill/>
                </a:ln>
                <a:solidFill>
                  <a:prstClr val="black">
                    <a:lumMod val="75000"/>
                    <a:lumOff val="25000"/>
                  </a:prstClr>
                </a:solidFill>
                <a:effectLst/>
                <a:uLnTx/>
                <a:uFillTx/>
                <a:latin typeface="Arial"/>
                <a:ea typeface="+mn-ea"/>
                <a:cs typeface="Arial"/>
              </a:rPr>
              <a:t> &amp; </a:t>
            </a:r>
            <a:r>
              <a:rPr kumimoji="0" lang="de-DE" sz="1543" b="0" i="0" u="none" strike="noStrike" kern="1200" cap="none" spc="0" normalizeH="0" baseline="0" noProof="0" err="1">
                <a:ln>
                  <a:noFill/>
                </a:ln>
                <a:solidFill>
                  <a:prstClr val="black">
                    <a:lumMod val="75000"/>
                    <a:lumOff val="25000"/>
                  </a:prstClr>
                </a:solidFill>
                <a:effectLst/>
                <a:uLnTx/>
                <a:uFillTx/>
                <a:latin typeface="Arial"/>
                <a:ea typeface="+mn-ea"/>
                <a:cs typeface="Arial"/>
              </a:rPr>
              <a:t>Technologiebezogene</a:t>
            </a:r>
            <a:r>
              <a:rPr kumimoji="0" lang="de-DE" sz="1543" b="0" i="0" u="none" strike="noStrike" kern="1200" cap="none" spc="0" normalizeH="0" baseline="0" noProof="0">
                <a:ln>
                  <a:noFill/>
                </a:ln>
                <a:solidFill>
                  <a:prstClr val="black">
                    <a:lumMod val="75000"/>
                    <a:lumOff val="25000"/>
                  </a:prstClr>
                </a:solidFill>
                <a:effectLst/>
                <a:uLnTx/>
                <a:uFillTx/>
                <a:latin typeface="Arial"/>
                <a:ea typeface="+mn-ea"/>
                <a:cs typeface="Arial"/>
              </a:rPr>
              <a:t> </a:t>
            </a:r>
            <a:r>
              <a:rPr kumimoji="0" lang="de-DE" sz="1543" b="0" i="0" u="none" strike="noStrike" kern="1200" cap="none" spc="0" normalizeH="0" baseline="0" noProof="0" err="1">
                <a:ln>
                  <a:noFill/>
                </a:ln>
                <a:solidFill>
                  <a:prstClr val="black">
                    <a:lumMod val="75000"/>
                    <a:lumOff val="25000"/>
                  </a:prstClr>
                </a:solidFill>
                <a:effectLst/>
                <a:uLnTx/>
                <a:uFillTx/>
                <a:latin typeface="Arial"/>
                <a:ea typeface="+mn-ea"/>
                <a:cs typeface="Arial"/>
              </a:rPr>
              <a:t>Risiken</a:t>
            </a:r>
            <a:endParaRPr kumimoji="0" lang="de-DE" sz="1543" b="0" i="0" u="none" strike="noStrike" kern="1200" cap="none" spc="0" normalizeH="0" baseline="0" noProof="0">
              <a:ln>
                <a:noFill/>
              </a:ln>
              <a:solidFill>
                <a:prstClr val="black">
                  <a:lumMod val="75000"/>
                  <a:lumOff val="25000"/>
                </a:prstClr>
              </a:solidFill>
              <a:effectLst/>
              <a:uLnTx/>
              <a:uFillTx/>
              <a:latin typeface="Arial"/>
              <a:ea typeface="+mn-ea"/>
              <a:cs typeface="Arial"/>
            </a:endParaRPr>
          </a:p>
        </p:txBody>
      </p:sp>
      <p:sp>
        <p:nvSpPr>
          <p:cNvPr id="11" name="Rectangle 10">
            <a:extLst>
              <a:ext uri="{FF2B5EF4-FFF2-40B4-BE49-F238E27FC236}">
                <a16:creationId xmlns:a16="http://schemas.microsoft.com/office/drawing/2014/main" id="{113FAEB0-B319-1F3F-C835-2597FF2D4FDB}"/>
              </a:ext>
            </a:extLst>
          </p:cNvPr>
          <p:cNvSpPr/>
          <p:nvPr/>
        </p:nvSpPr>
        <p:spPr>
          <a:xfrm>
            <a:off x="1573530" y="1635852"/>
            <a:ext cx="10450268" cy="4390183"/>
          </a:xfrm>
          <a:custGeom>
            <a:avLst/>
            <a:gdLst>
              <a:gd name="csX0" fmla="*/ 0 w 10450268"/>
              <a:gd name="csY0" fmla="*/ 0 h 4390183"/>
              <a:gd name="csX1" fmla="*/ 10450268 w 10450268"/>
              <a:gd name="csY1" fmla="*/ 0 h 4390183"/>
              <a:gd name="csX2" fmla="*/ 10450268 w 10450268"/>
              <a:gd name="csY2" fmla="*/ 4390183 h 4390183"/>
              <a:gd name="csX3" fmla="*/ 0 w 10450268"/>
              <a:gd name="csY3" fmla="*/ 4390183 h 4390183"/>
              <a:gd name="csX4" fmla="*/ 0 w 10450268"/>
              <a:gd name="csY4" fmla="*/ 0 h 4390183"/>
            </a:gdLst>
            <a:ahLst/>
            <a:cxnLst>
              <a:cxn ang="0">
                <a:pos x="csX0" y="csY0"/>
              </a:cxn>
              <a:cxn ang="0">
                <a:pos x="csX1" y="csY1"/>
              </a:cxn>
              <a:cxn ang="0">
                <a:pos x="csX2" y="csY2"/>
              </a:cxn>
              <a:cxn ang="0">
                <a:pos x="csX3" y="csY3"/>
              </a:cxn>
              <a:cxn ang="0">
                <a:pos x="csX4" y="csY4"/>
              </a:cxn>
            </a:cxnLst>
            <a:rect l="l" t="t" r="r" b="b"/>
            <a:pathLst>
              <a:path w="10450268" h="4390183" extrusionOk="0">
                <a:moveTo>
                  <a:pt x="0" y="0"/>
                </a:moveTo>
                <a:cubicBezTo>
                  <a:pt x="3300674" y="-5264"/>
                  <a:pt x="8141307" y="84467"/>
                  <a:pt x="10450268" y="0"/>
                </a:cubicBezTo>
                <a:cubicBezTo>
                  <a:pt x="10322095" y="1851024"/>
                  <a:pt x="10579418" y="2602758"/>
                  <a:pt x="10450268" y="4390183"/>
                </a:cubicBezTo>
                <a:cubicBezTo>
                  <a:pt x="5823719" y="4496503"/>
                  <a:pt x="1974011" y="4382534"/>
                  <a:pt x="0" y="4390183"/>
                </a:cubicBezTo>
                <a:cubicBezTo>
                  <a:pt x="160128" y="3574077"/>
                  <a:pt x="25049" y="1287442"/>
                  <a:pt x="0" y="0"/>
                </a:cubicBezTo>
                <a:close/>
              </a:path>
            </a:pathLst>
          </a:custGeom>
          <a:noFill/>
          <a:ln w="28575">
            <a:solidFill>
              <a:schemeClr val="accent6">
                <a:lumMod val="50000"/>
              </a:schemeClr>
            </a:solidFill>
            <a:extLst>
              <a:ext uri="{C807C97D-BFC1-408E-A445-0C87EB9F89A2}">
                <ask:lineSketchStyleProps xmlns:ask="http://schemas.microsoft.com/office/drawing/2018/sketchyshapes" sd="2650216993">
                  <a:prstGeom prst="rect">
                    <a:avLst/>
                  </a:prstGeom>
                  <ask:type>
                    <ask:lineSketchCurved/>
                  </ask:type>
                </ask:lineSketchStyleProps>
              </a:ext>
            </a:extLst>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35666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892C2-5564-7DDA-3347-316816564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199798-4D8C-27A9-EA8A-074663B26B39}"/>
              </a:ext>
            </a:extLst>
          </p:cNvPr>
          <p:cNvSpPr>
            <a:spLocks noGrp="1"/>
          </p:cNvSpPr>
          <p:nvPr>
            <p:ph type="title"/>
          </p:nvPr>
        </p:nvSpPr>
        <p:spPr>
          <a:xfrm>
            <a:off x="398790" y="331818"/>
            <a:ext cx="12095798" cy="652079"/>
          </a:xfrm>
        </p:spPr>
        <p:txBody>
          <a:bodyPr/>
          <a:lstStyle/>
          <a:p>
            <a:pPr lvl="0"/>
            <a:r>
              <a:rPr lang="de-DE">
                <a:latin typeface="Aptos" panose="020B0004020202020204" pitchFamily="34" charset="0"/>
              </a:rPr>
              <a:t>Der EU-DORA-</a:t>
            </a:r>
            <a:r>
              <a:rPr lang="de-DE" err="1">
                <a:latin typeface="Aptos" panose="020B0004020202020204" pitchFamily="34" charset="0"/>
              </a:rPr>
              <a:t>Überwachungrahmen</a:t>
            </a:r>
            <a:endParaRPr lang="de-DE">
              <a:latin typeface="Aptos" panose="020B0004020202020204" pitchFamily="34" charset="0"/>
            </a:endParaRPr>
          </a:p>
        </p:txBody>
      </p:sp>
      <p:sp>
        <p:nvSpPr>
          <p:cNvPr id="4" name="Slide Number Placeholder 3">
            <a:extLst>
              <a:ext uri="{FF2B5EF4-FFF2-40B4-BE49-F238E27FC236}">
                <a16:creationId xmlns:a16="http://schemas.microsoft.com/office/drawing/2014/main" id="{CF7BB1CA-73FF-06C0-591B-D79FB1C5132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graphicFrame>
        <p:nvGraphicFramePr>
          <p:cNvPr id="13" name="Diagram 12" descr="Dreispaltige Übersicht: Spalte 1 Benennung (Kriterien und Datenquellen für die Einstufung als CTPP); Spalte 2 Anforderungen an CTPPs; Spalte 3 Überwachungstätigkeiten und darunter Befugnisse der Überwachungsbehörden.">
            <a:extLst>
              <a:ext uri="{FF2B5EF4-FFF2-40B4-BE49-F238E27FC236}">
                <a16:creationId xmlns:a16="http://schemas.microsoft.com/office/drawing/2014/main" id="{8BE930FD-41D5-06AA-792C-A10932D042BF}"/>
              </a:ext>
            </a:extLst>
          </p:cNvPr>
          <p:cNvGraphicFramePr/>
          <p:nvPr/>
        </p:nvGraphicFramePr>
        <p:xfrm>
          <a:off x="8838272" y="983898"/>
          <a:ext cx="2991047" cy="17395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6BBA9D8F-B1A2-5E8A-B3B4-7B40453A6FE1}"/>
              </a:ext>
            </a:extLst>
          </p:cNvPr>
          <p:cNvSpPr txBox="1"/>
          <p:nvPr/>
        </p:nvSpPr>
        <p:spPr>
          <a:xfrm>
            <a:off x="8838272" y="4116152"/>
            <a:ext cx="3981649" cy="906658"/>
          </a:xfrm>
          <a:prstGeom prst="rect">
            <a:avLst/>
          </a:prstGeom>
          <a:noFill/>
        </p:spPr>
        <p:txBody>
          <a:bodyPr wrap="square">
            <a:spAutoFit/>
          </a:bodyPr>
          <a:lstStyle/>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Erlass</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von </a:t>
            </a: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Empfehlungen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Anforderung</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von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Abhilfeplänen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Verhängung periodischer Zwangsgelder bei mangelnder Kooperation.</a:t>
            </a:r>
          </a:p>
        </p:txBody>
      </p:sp>
      <p:sp>
        <p:nvSpPr>
          <p:cNvPr id="10" name="TextBox 9">
            <a:extLst>
              <a:ext uri="{FF2B5EF4-FFF2-40B4-BE49-F238E27FC236}">
                <a16:creationId xmlns:a16="http://schemas.microsoft.com/office/drawing/2014/main" id="{B9EA5C3D-5EF9-9DF7-0BFA-08A8F17F55E3}"/>
              </a:ext>
            </a:extLst>
          </p:cNvPr>
          <p:cNvSpPr txBox="1"/>
          <p:nvPr/>
        </p:nvSpPr>
        <p:spPr>
          <a:xfrm>
            <a:off x="8838273" y="1945733"/>
            <a:ext cx="3876448" cy="1313821"/>
          </a:xfrm>
          <a:prstGeom prst="rect">
            <a:avLst/>
          </a:prstGeom>
          <a:noFill/>
        </p:spPr>
        <p:txBody>
          <a:bodyPr wrap="square">
            <a:spAutoFit/>
          </a:bodyPr>
          <a:lstStyle/>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Risikobasierter und verhältnismäßiger Ansatz </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(abhängig von der Risikobewertung)</a:t>
            </a:r>
          </a:p>
          <a:p>
            <a:pPr marL="692961" marR="0" lvl="1" indent="-188989"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Laufende</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Überwachung</a:t>
            </a: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692961" marR="0" lvl="1" indent="-188989"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Auskunftsersuchen</a:t>
            </a: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692961" marR="0" lvl="1" indent="-188989"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Allgemeine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Untersuchungen</a:t>
            </a: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692961" marR="0" lvl="1" indent="-188989"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Vor-Ort-</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Prüfungen</a:t>
            </a: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6E730C18-95CD-8CC5-C69C-ADD026493C9C}"/>
              </a:ext>
            </a:extLst>
          </p:cNvPr>
          <p:cNvSpPr txBox="1"/>
          <p:nvPr/>
        </p:nvSpPr>
        <p:spPr>
          <a:xfrm>
            <a:off x="8838271" y="1483302"/>
            <a:ext cx="3876448" cy="295915"/>
          </a:xfrm>
          <a:prstGeom prst="rect">
            <a:avLst/>
          </a:prstGeom>
          <a:noFill/>
          <a:ln>
            <a:solidFill>
              <a:schemeClr val="tx2"/>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Überwachungstätigkeiten</a:t>
            </a:r>
            <a:endPar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BCE16018-4322-60B3-1CC9-347E8BE83561}"/>
              </a:ext>
            </a:extLst>
          </p:cNvPr>
          <p:cNvSpPr txBox="1"/>
          <p:nvPr/>
        </p:nvSpPr>
        <p:spPr>
          <a:xfrm>
            <a:off x="8885189" y="3627957"/>
            <a:ext cx="3876449" cy="295915"/>
          </a:xfrm>
          <a:prstGeom prst="rect">
            <a:avLst/>
          </a:prstGeom>
          <a:noFill/>
          <a:ln>
            <a:solidFill>
              <a:schemeClr val="tx2"/>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Befugnisse</a:t>
            </a: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TextBox 17">
            <a:extLst>
              <a:ext uri="{FF2B5EF4-FFF2-40B4-BE49-F238E27FC236}">
                <a16:creationId xmlns:a16="http://schemas.microsoft.com/office/drawing/2014/main" id="{883B757C-A9E4-9A2D-1115-1EB0CC8B80A1}"/>
              </a:ext>
            </a:extLst>
          </p:cNvPr>
          <p:cNvSpPr txBox="1"/>
          <p:nvPr/>
        </p:nvSpPr>
        <p:spPr>
          <a:xfrm>
            <a:off x="506887" y="1876875"/>
            <a:ext cx="4267832" cy="4367542"/>
          </a:xfrm>
          <a:prstGeom prst="rect">
            <a:avLst/>
          </a:prstGeom>
          <a:noFill/>
        </p:spPr>
        <p:txBody>
          <a:bodyPr wrap="square">
            <a:spAutoFit/>
          </a:bodyPr>
          <a:lstStyle/>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IKT-Drittdienstleister, die als kritisch eingestuft werden, d. h. solche, die </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kritische oder wichtige Funktionen des Finanzsektors der EU unterstützen </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(höchste Konsolidierungsstufe)</a:t>
            </a:r>
          </a:p>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sng"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Kriterien</a:t>
            </a:r>
            <a:r>
              <a:rPr kumimoji="0" lang="de-DE" sz="1323" b="0"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692961" marR="0" lvl="1" indent="-188989"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Systemische Auswirkungen im Falle einer Störung</a:t>
            </a:r>
          </a:p>
          <a:p>
            <a:pPr marL="692961" marR="0" lvl="1" indent="-188989"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Systemische Bedeutung der unterstützten Finanzunternehmen</a:t>
            </a:r>
          </a:p>
          <a:p>
            <a:pPr marL="692961" marR="0" lvl="1" indent="-188989"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Abhängigkeit von IKT-Drittdienstleistern bei kritischen oder wichtigen Funktionen (Konzentrationsrisiko)</a:t>
            </a:r>
          </a:p>
          <a:p>
            <a:pPr marL="692961" marR="0" lvl="1" indent="-188989"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Grad der Ersetzbarkeit der IKT-Drittdienstleister</a:t>
            </a:r>
          </a:p>
          <a:p>
            <a:pPr marL="692961" marR="0" lvl="1" indent="-188989"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Datenquellen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692961" marR="0" lvl="1" indent="-188989"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Informationsregister (Registers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of</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Information,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RoI</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der Finanzunternehmen</a:t>
            </a:r>
          </a:p>
          <a:p>
            <a:pPr marL="692961" marR="0" lvl="1" indent="-188989"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Systemrelevante Finanzunternehmen, wie von den zuständigen Behörden identifiziert</a:t>
            </a:r>
          </a:p>
        </p:txBody>
      </p:sp>
      <p:sp>
        <p:nvSpPr>
          <p:cNvPr id="20" name="TextBox 19">
            <a:extLst>
              <a:ext uri="{FF2B5EF4-FFF2-40B4-BE49-F238E27FC236}">
                <a16:creationId xmlns:a16="http://schemas.microsoft.com/office/drawing/2014/main" id="{A903CB4F-CCFB-B950-1A7F-1B279FF323E0}"/>
              </a:ext>
            </a:extLst>
          </p:cNvPr>
          <p:cNvSpPr txBox="1"/>
          <p:nvPr/>
        </p:nvSpPr>
        <p:spPr>
          <a:xfrm>
            <a:off x="506887" y="1483302"/>
            <a:ext cx="4267832" cy="295915"/>
          </a:xfrm>
          <a:prstGeom prst="rect">
            <a:avLst/>
          </a:prstGeom>
          <a:noFill/>
          <a:ln>
            <a:solidFill>
              <a:schemeClr val="tx2"/>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Benennung</a:t>
            </a: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TextBox 21">
            <a:extLst>
              <a:ext uri="{FF2B5EF4-FFF2-40B4-BE49-F238E27FC236}">
                <a16:creationId xmlns:a16="http://schemas.microsoft.com/office/drawing/2014/main" id="{CAC840AD-41A8-8526-6672-B88B7EA2CF14}"/>
              </a:ext>
            </a:extLst>
          </p:cNvPr>
          <p:cNvSpPr txBox="1"/>
          <p:nvPr/>
        </p:nvSpPr>
        <p:spPr>
          <a:xfrm>
            <a:off x="4994853" y="1876875"/>
            <a:ext cx="3623283" cy="3146054"/>
          </a:xfrm>
          <a:prstGeom prst="rect">
            <a:avLst/>
          </a:prstGeom>
          <a:noFill/>
        </p:spPr>
        <p:txBody>
          <a:bodyPr wrap="square">
            <a:spAutoFit/>
          </a:bodyPr>
          <a:lstStyle/>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DORA legt </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keine unmittelbaren aufsichtsrechtlichen Anforderungen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für CTPPs fest</a:t>
            </a:r>
          </a:p>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323" b="0" i="0" u="none" strike="noStrike" kern="1200" cap="none" spc="0" normalizeH="0" baseline="0" noProof="0">
              <a:ln>
                <a:noFill/>
              </a:ln>
              <a:solidFill>
                <a:prstClr val="black"/>
              </a:solidFill>
              <a:effectLst/>
              <a:uLnTx/>
              <a:uFillTx/>
              <a:latin typeface="Calibri"/>
              <a:ea typeface="+mn-ea"/>
              <a:cs typeface="+mn-cs"/>
            </a:endParaRPr>
          </a:p>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Die ESAs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bewerten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ob CTPPs über umfassende und wirksame Regelungen und Verfahren zur Steuerung von IKT-</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Risken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die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sich</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auf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Finanzunternehmen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auswriken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haben</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(Art. 33(3) DORA; Nutzung einschlägiger nationaler oder internationaler Standards)</a:t>
            </a:r>
          </a:p>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88989" marR="0" lvl="0" indent="-188989"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Einzige ausdrückliche Anforderung: Einrichtung einer Tochtergesellschaft in der EU als Ansprechpartner</a:t>
            </a:r>
          </a:p>
        </p:txBody>
      </p:sp>
      <p:sp>
        <p:nvSpPr>
          <p:cNvPr id="24" name="TextBox 23">
            <a:extLst>
              <a:ext uri="{FF2B5EF4-FFF2-40B4-BE49-F238E27FC236}">
                <a16:creationId xmlns:a16="http://schemas.microsoft.com/office/drawing/2014/main" id="{A9DBD1C7-2B48-3228-668E-98A3BBC5F422}"/>
              </a:ext>
            </a:extLst>
          </p:cNvPr>
          <p:cNvSpPr txBox="1"/>
          <p:nvPr/>
        </p:nvSpPr>
        <p:spPr>
          <a:xfrm>
            <a:off x="5113368" y="1483302"/>
            <a:ext cx="3504769" cy="295915"/>
          </a:xfrm>
          <a:prstGeom prst="rect">
            <a:avLst/>
          </a:prstGeom>
          <a:noFill/>
          <a:ln>
            <a:solidFill>
              <a:schemeClr val="tx2"/>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Anforderungen</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an CTPPs</a:t>
            </a:r>
          </a:p>
        </p:txBody>
      </p:sp>
    </p:spTree>
    <p:extLst>
      <p:ext uri="{BB962C8B-B14F-4D97-AF65-F5344CB8AC3E}">
        <p14:creationId xmlns:p14="http://schemas.microsoft.com/office/powerpoint/2010/main" val="948389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00A63-9F82-6B18-AF82-AB246E3D4350}"/>
              </a:ext>
            </a:extLst>
          </p:cNvPr>
          <p:cNvSpPr>
            <a:spLocks noGrp="1"/>
          </p:cNvSpPr>
          <p:nvPr>
            <p:ph type="title"/>
          </p:nvPr>
        </p:nvSpPr>
        <p:spPr>
          <a:xfrm>
            <a:off x="660322" y="526424"/>
            <a:ext cx="12504284" cy="652079"/>
          </a:xfrm>
        </p:spPr>
        <p:txBody>
          <a:bodyPr/>
          <a:lstStyle/>
          <a:p>
            <a:r>
              <a:rPr lang="de-DE"/>
              <a:t>Liste der im Jahr 2025 benannten kritischen IKT-Drittdienstleister</a:t>
            </a:r>
          </a:p>
        </p:txBody>
      </p:sp>
      <p:sp>
        <p:nvSpPr>
          <p:cNvPr id="4" name="Slide Number Placeholder 3">
            <a:extLst>
              <a:ext uri="{FF2B5EF4-FFF2-40B4-BE49-F238E27FC236}">
                <a16:creationId xmlns:a16="http://schemas.microsoft.com/office/drawing/2014/main" id="{CE64752C-1F1A-2FA6-D8FD-CF89D6FDF7B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graphicFrame>
        <p:nvGraphicFramePr>
          <p:cNvPr id="8" name="Table 7" descr="Liste der 2025 benannten kritischen IKT-Drittdienstleister, einspaltig, 19 Einträge: Accenture plc, Amazon Web Services EMEA Sarl, Bloomberg L.P., Capgemini SE, Colt Technology Services, Deutsche Telekom AG, Equinix (EMEA) B.V., Fidelity National Information Services Inc., Google Cloud EMEA Limited, International Business Machines Corporation, InterXion HeadQuarters B.V., Kyndryl Inc., LSEG Data and Risk Limited, Microsoft Ireland Operations Limited, NTT DATA Inc., Oracle Nederland B.V., Orange SA, SAP SE, Tata Consultancy Services Limited.">
            <a:extLst>
              <a:ext uri="{FF2B5EF4-FFF2-40B4-BE49-F238E27FC236}">
                <a16:creationId xmlns:a16="http://schemas.microsoft.com/office/drawing/2014/main" id="{D28CAD67-725E-75C1-0E18-0E6EA6EE29E0}"/>
              </a:ext>
            </a:extLst>
          </p:cNvPr>
          <p:cNvGraphicFramePr>
            <a:graphicFrameLocks noGrp="1"/>
          </p:cNvGraphicFramePr>
          <p:nvPr/>
        </p:nvGraphicFramePr>
        <p:xfrm>
          <a:off x="660323" y="1219909"/>
          <a:ext cx="6139432" cy="5121440"/>
        </p:xfrm>
        <a:graphic>
          <a:graphicData uri="http://schemas.openxmlformats.org/drawingml/2006/table">
            <a:tbl>
              <a:tblPr firstRow="1" firstCol="1" bandRow="1"/>
              <a:tblGrid>
                <a:gridCol w="6139432">
                  <a:extLst>
                    <a:ext uri="{9D8B030D-6E8A-4147-A177-3AD203B41FA5}">
                      <a16:colId xmlns:a16="http://schemas.microsoft.com/office/drawing/2014/main" val="1037557543"/>
                    </a:ext>
                  </a:extLst>
                </a:gridCol>
              </a:tblGrid>
              <a:tr h="256072">
                <a:tc>
                  <a:txBody>
                    <a:bodyPr/>
                    <a:lstStyle/>
                    <a:p>
                      <a:pPr algn="ctr">
                        <a:buNone/>
                      </a:pPr>
                      <a:r>
                        <a:rPr lang="de-DE" sz="1500" b="1" err="1">
                          <a:solidFill>
                            <a:schemeClr val="accent1"/>
                          </a:solidFill>
                          <a:effectLst/>
                          <a:latin typeface="Arial" panose="020B0604020202020204" pitchFamily="34" charset="0"/>
                          <a:ea typeface="Aptos" panose="020B0004020202020204" pitchFamily="34" charset="0"/>
                          <a:cs typeface="Arial" panose="020B0604020202020204" pitchFamily="34" charset="0"/>
                        </a:rPr>
                        <a:t>Kritische</a:t>
                      </a:r>
                      <a:r>
                        <a:rPr lang="de-DE" sz="1500" b="1">
                          <a:solidFill>
                            <a:schemeClr val="accent1"/>
                          </a:solidFill>
                          <a:effectLst/>
                          <a:latin typeface="Arial" panose="020B0604020202020204" pitchFamily="34" charset="0"/>
                          <a:ea typeface="Aptos" panose="020B0004020202020204" pitchFamily="34" charset="0"/>
                          <a:cs typeface="Arial" panose="020B0604020202020204" pitchFamily="34" charset="0"/>
                        </a:rPr>
                        <a:t> IKT-</a:t>
                      </a:r>
                      <a:r>
                        <a:rPr lang="de-DE" sz="1500" b="1" err="1">
                          <a:solidFill>
                            <a:schemeClr val="accent1"/>
                          </a:solidFill>
                          <a:effectLst/>
                          <a:latin typeface="Arial" panose="020B0604020202020204" pitchFamily="34" charset="0"/>
                          <a:ea typeface="Aptos" panose="020B0004020202020204" pitchFamily="34" charset="0"/>
                          <a:cs typeface="Arial" panose="020B0604020202020204" pitchFamily="34" charset="0"/>
                        </a:rPr>
                        <a:t>Drittdienstleister</a:t>
                      </a:r>
                      <a:endParaRPr lang="de-DE" sz="1500">
                        <a:solidFill>
                          <a:schemeClr val="accent1"/>
                        </a:solidFill>
                        <a:effectLst/>
                        <a:latin typeface="Arial" panose="020B0604020202020204" pitchFamily="34" charset="0"/>
                        <a:ea typeface="Aptos" panose="020B0004020202020204" pitchFamily="34" charset="0"/>
                        <a:cs typeface="Arial" panose="020B0604020202020204" pitchFamily="34" charset="0"/>
                      </a:endParaRPr>
                    </a:p>
                  </a:txBody>
                  <a:tcPr marL="10438" marR="10438" marT="10438" marB="10438" anchor="ctr">
                    <a:lnL>
                      <a:noFill/>
                    </a:lnL>
                    <a:lnR>
                      <a:noFill/>
                    </a:lnR>
                    <a:lnT>
                      <a:noFill/>
                    </a:lnT>
                    <a:lnB>
                      <a:noFill/>
                    </a:lnB>
                    <a:noFill/>
                  </a:tcPr>
                </a:tc>
                <a:extLst>
                  <a:ext uri="{0D108BD9-81ED-4DB2-BD59-A6C34878D82A}">
                    <a16:rowId xmlns:a16="http://schemas.microsoft.com/office/drawing/2014/main" val="1562837193"/>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Accenture plc</a:t>
                      </a:r>
                    </a:p>
                  </a:txBody>
                  <a:tcPr marL="10438" marR="10438" marT="10438" marB="10438" anchor="ctr">
                    <a:lnL>
                      <a:noFill/>
                    </a:lnL>
                    <a:lnR>
                      <a:noFill/>
                    </a:lnR>
                    <a:lnT>
                      <a:noFill/>
                    </a:lnT>
                    <a:lnB>
                      <a:noFill/>
                    </a:lnB>
                    <a:noFill/>
                  </a:tcPr>
                </a:tc>
                <a:extLst>
                  <a:ext uri="{0D108BD9-81ED-4DB2-BD59-A6C34878D82A}">
                    <a16:rowId xmlns:a16="http://schemas.microsoft.com/office/drawing/2014/main" val="645909735"/>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Amazon web Services EMEA Sarl</a:t>
                      </a:r>
                    </a:p>
                  </a:txBody>
                  <a:tcPr marL="10438" marR="10438" marT="10438" marB="10438" anchor="ctr">
                    <a:lnL>
                      <a:noFill/>
                    </a:lnL>
                    <a:lnR>
                      <a:noFill/>
                    </a:lnR>
                    <a:lnT>
                      <a:noFill/>
                    </a:lnT>
                    <a:lnB>
                      <a:noFill/>
                    </a:lnB>
                    <a:noFill/>
                  </a:tcPr>
                </a:tc>
                <a:extLst>
                  <a:ext uri="{0D108BD9-81ED-4DB2-BD59-A6C34878D82A}">
                    <a16:rowId xmlns:a16="http://schemas.microsoft.com/office/drawing/2014/main" val="649225648"/>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Bloomberg L.P.</a:t>
                      </a:r>
                    </a:p>
                  </a:txBody>
                  <a:tcPr marL="10438" marR="10438" marT="10438" marB="10438" anchor="ctr">
                    <a:lnL>
                      <a:noFill/>
                    </a:lnL>
                    <a:lnR>
                      <a:noFill/>
                    </a:lnR>
                    <a:lnT>
                      <a:noFill/>
                    </a:lnT>
                    <a:lnB>
                      <a:noFill/>
                    </a:lnB>
                    <a:noFill/>
                  </a:tcPr>
                </a:tc>
                <a:extLst>
                  <a:ext uri="{0D108BD9-81ED-4DB2-BD59-A6C34878D82A}">
                    <a16:rowId xmlns:a16="http://schemas.microsoft.com/office/drawing/2014/main" val="222229864"/>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Capgemini SE</a:t>
                      </a:r>
                    </a:p>
                  </a:txBody>
                  <a:tcPr marL="10438" marR="10438" marT="10438" marB="10438" anchor="ctr">
                    <a:lnL>
                      <a:noFill/>
                    </a:lnL>
                    <a:lnR>
                      <a:noFill/>
                    </a:lnR>
                    <a:lnT>
                      <a:noFill/>
                    </a:lnT>
                    <a:lnB>
                      <a:noFill/>
                    </a:lnB>
                    <a:noFill/>
                  </a:tcPr>
                </a:tc>
                <a:extLst>
                  <a:ext uri="{0D108BD9-81ED-4DB2-BD59-A6C34878D82A}">
                    <a16:rowId xmlns:a16="http://schemas.microsoft.com/office/drawing/2014/main" val="1996876593"/>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Colt Technology Services</a:t>
                      </a:r>
                    </a:p>
                  </a:txBody>
                  <a:tcPr marL="10438" marR="10438" marT="10438" marB="10438" anchor="ctr">
                    <a:lnL>
                      <a:noFill/>
                    </a:lnL>
                    <a:lnR>
                      <a:noFill/>
                    </a:lnR>
                    <a:lnT>
                      <a:noFill/>
                    </a:lnT>
                    <a:lnB>
                      <a:noFill/>
                    </a:lnB>
                    <a:noFill/>
                  </a:tcPr>
                </a:tc>
                <a:extLst>
                  <a:ext uri="{0D108BD9-81ED-4DB2-BD59-A6C34878D82A}">
                    <a16:rowId xmlns:a16="http://schemas.microsoft.com/office/drawing/2014/main" val="1971834697"/>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Deutsche Telekom AG</a:t>
                      </a:r>
                    </a:p>
                  </a:txBody>
                  <a:tcPr marL="10438" marR="10438" marT="10438" marB="10438" anchor="ctr">
                    <a:lnL>
                      <a:noFill/>
                    </a:lnL>
                    <a:lnR>
                      <a:noFill/>
                    </a:lnR>
                    <a:lnT>
                      <a:noFill/>
                    </a:lnT>
                    <a:lnB>
                      <a:noFill/>
                    </a:lnB>
                    <a:noFill/>
                  </a:tcPr>
                </a:tc>
                <a:extLst>
                  <a:ext uri="{0D108BD9-81ED-4DB2-BD59-A6C34878D82A}">
                    <a16:rowId xmlns:a16="http://schemas.microsoft.com/office/drawing/2014/main" val="1783987871"/>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Equinix (EMEA) B.V.</a:t>
                      </a:r>
                    </a:p>
                  </a:txBody>
                  <a:tcPr marL="10438" marR="10438" marT="10438" marB="10438" anchor="ctr">
                    <a:lnL>
                      <a:noFill/>
                    </a:lnL>
                    <a:lnR>
                      <a:noFill/>
                    </a:lnR>
                    <a:lnT>
                      <a:noFill/>
                    </a:lnT>
                    <a:lnB>
                      <a:noFill/>
                    </a:lnB>
                    <a:noFill/>
                  </a:tcPr>
                </a:tc>
                <a:extLst>
                  <a:ext uri="{0D108BD9-81ED-4DB2-BD59-A6C34878D82A}">
                    <a16:rowId xmlns:a16="http://schemas.microsoft.com/office/drawing/2014/main" val="968299783"/>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Fidelity National Information Services, Inc.</a:t>
                      </a:r>
                    </a:p>
                  </a:txBody>
                  <a:tcPr marL="10438" marR="10438" marT="10438" marB="10438" anchor="ctr">
                    <a:lnL>
                      <a:noFill/>
                    </a:lnL>
                    <a:lnR>
                      <a:noFill/>
                    </a:lnR>
                    <a:lnT>
                      <a:noFill/>
                    </a:lnT>
                    <a:lnB>
                      <a:noFill/>
                    </a:lnB>
                    <a:noFill/>
                  </a:tcPr>
                </a:tc>
                <a:extLst>
                  <a:ext uri="{0D108BD9-81ED-4DB2-BD59-A6C34878D82A}">
                    <a16:rowId xmlns:a16="http://schemas.microsoft.com/office/drawing/2014/main" val="2710442545"/>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Google Cloud EMEA Limited</a:t>
                      </a:r>
                    </a:p>
                  </a:txBody>
                  <a:tcPr marL="10438" marR="10438" marT="10438" marB="10438" anchor="ctr">
                    <a:lnL>
                      <a:noFill/>
                    </a:lnL>
                    <a:lnR>
                      <a:noFill/>
                    </a:lnR>
                    <a:lnT>
                      <a:noFill/>
                    </a:lnT>
                    <a:lnB>
                      <a:noFill/>
                    </a:lnB>
                    <a:noFill/>
                  </a:tcPr>
                </a:tc>
                <a:extLst>
                  <a:ext uri="{0D108BD9-81ED-4DB2-BD59-A6C34878D82A}">
                    <a16:rowId xmlns:a16="http://schemas.microsoft.com/office/drawing/2014/main" val="1354736830"/>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International Business Machines Corporation</a:t>
                      </a:r>
                    </a:p>
                  </a:txBody>
                  <a:tcPr marL="10438" marR="10438" marT="10438" marB="10438" anchor="ctr">
                    <a:lnL>
                      <a:noFill/>
                    </a:lnL>
                    <a:lnR>
                      <a:noFill/>
                    </a:lnR>
                    <a:lnT>
                      <a:noFill/>
                    </a:lnT>
                    <a:lnB>
                      <a:noFill/>
                    </a:lnB>
                    <a:noFill/>
                  </a:tcPr>
                </a:tc>
                <a:extLst>
                  <a:ext uri="{0D108BD9-81ED-4DB2-BD59-A6C34878D82A}">
                    <a16:rowId xmlns:a16="http://schemas.microsoft.com/office/drawing/2014/main" val="2282611588"/>
                  </a:ext>
                </a:extLst>
              </a:tr>
              <a:tr h="256072">
                <a:tc>
                  <a:txBody>
                    <a:bodyPr/>
                    <a:lstStyle/>
                    <a:p>
                      <a:pPr algn="ctr">
                        <a:buNone/>
                      </a:pPr>
                      <a:r>
                        <a:rPr lang="de-DE" sz="1500" err="1">
                          <a:effectLst/>
                          <a:latin typeface="Arial" panose="020B0604020202020204" pitchFamily="34" charset="0"/>
                          <a:ea typeface="Aptos" panose="020B0004020202020204" pitchFamily="34" charset="0"/>
                          <a:cs typeface="Arial" panose="020B0604020202020204" pitchFamily="34" charset="0"/>
                        </a:rPr>
                        <a:t>InterXion</a:t>
                      </a:r>
                      <a:r>
                        <a:rPr lang="de-DE" sz="1500">
                          <a:effectLst/>
                          <a:latin typeface="Arial" panose="020B0604020202020204" pitchFamily="34" charset="0"/>
                          <a:ea typeface="Aptos" panose="020B0004020202020204" pitchFamily="34" charset="0"/>
                          <a:cs typeface="Arial" panose="020B0604020202020204" pitchFamily="34" charset="0"/>
                        </a:rPr>
                        <a:t> </a:t>
                      </a:r>
                      <a:r>
                        <a:rPr lang="de-DE" sz="1500" err="1">
                          <a:effectLst/>
                          <a:latin typeface="Arial" panose="020B0604020202020204" pitchFamily="34" charset="0"/>
                          <a:ea typeface="Aptos" panose="020B0004020202020204" pitchFamily="34" charset="0"/>
                          <a:cs typeface="Arial" panose="020B0604020202020204" pitchFamily="34" charset="0"/>
                        </a:rPr>
                        <a:t>HeadQuarters</a:t>
                      </a:r>
                      <a:r>
                        <a:rPr lang="de-DE" sz="1500">
                          <a:effectLst/>
                          <a:latin typeface="Arial" panose="020B0604020202020204" pitchFamily="34" charset="0"/>
                          <a:ea typeface="Aptos" panose="020B0004020202020204" pitchFamily="34" charset="0"/>
                          <a:cs typeface="Arial" panose="020B0604020202020204" pitchFamily="34" charset="0"/>
                        </a:rPr>
                        <a:t> B.V.</a:t>
                      </a:r>
                    </a:p>
                  </a:txBody>
                  <a:tcPr marL="10438" marR="10438" marT="10438" marB="10438" anchor="ctr">
                    <a:lnL>
                      <a:noFill/>
                    </a:lnL>
                    <a:lnR>
                      <a:noFill/>
                    </a:lnR>
                    <a:lnT>
                      <a:noFill/>
                    </a:lnT>
                    <a:lnB>
                      <a:noFill/>
                    </a:lnB>
                    <a:noFill/>
                  </a:tcPr>
                </a:tc>
                <a:extLst>
                  <a:ext uri="{0D108BD9-81ED-4DB2-BD59-A6C34878D82A}">
                    <a16:rowId xmlns:a16="http://schemas.microsoft.com/office/drawing/2014/main" val="3562759589"/>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Kyndryl Inc.</a:t>
                      </a:r>
                    </a:p>
                  </a:txBody>
                  <a:tcPr marL="10438" marR="10438" marT="10438" marB="10438" anchor="ctr">
                    <a:lnL>
                      <a:noFill/>
                    </a:lnL>
                    <a:lnR>
                      <a:noFill/>
                    </a:lnR>
                    <a:lnT>
                      <a:noFill/>
                    </a:lnT>
                    <a:lnB>
                      <a:noFill/>
                    </a:lnB>
                    <a:noFill/>
                  </a:tcPr>
                </a:tc>
                <a:extLst>
                  <a:ext uri="{0D108BD9-81ED-4DB2-BD59-A6C34878D82A}">
                    <a16:rowId xmlns:a16="http://schemas.microsoft.com/office/drawing/2014/main" val="3198613792"/>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LSEG Data and Risk Limited</a:t>
                      </a:r>
                    </a:p>
                  </a:txBody>
                  <a:tcPr marL="10438" marR="10438" marT="10438" marB="10438" anchor="ctr">
                    <a:lnL>
                      <a:noFill/>
                    </a:lnL>
                    <a:lnR>
                      <a:noFill/>
                    </a:lnR>
                    <a:lnT>
                      <a:noFill/>
                    </a:lnT>
                    <a:lnB>
                      <a:noFill/>
                    </a:lnB>
                    <a:noFill/>
                  </a:tcPr>
                </a:tc>
                <a:extLst>
                  <a:ext uri="{0D108BD9-81ED-4DB2-BD59-A6C34878D82A}">
                    <a16:rowId xmlns:a16="http://schemas.microsoft.com/office/drawing/2014/main" val="1338335481"/>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Microsoft Ireland Operations Limited</a:t>
                      </a:r>
                    </a:p>
                  </a:txBody>
                  <a:tcPr marL="10438" marR="10438" marT="10438" marB="10438" anchor="ctr">
                    <a:lnL>
                      <a:noFill/>
                    </a:lnL>
                    <a:lnR>
                      <a:noFill/>
                    </a:lnR>
                    <a:lnT>
                      <a:noFill/>
                    </a:lnT>
                    <a:lnB>
                      <a:noFill/>
                    </a:lnB>
                    <a:noFill/>
                  </a:tcPr>
                </a:tc>
                <a:extLst>
                  <a:ext uri="{0D108BD9-81ED-4DB2-BD59-A6C34878D82A}">
                    <a16:rowId xmlns:a16="http://schemas.microsoft.com/office/drawing/2014/main" val="2957390104"/>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NTT DATA Inc.</a:t>
                      </a:r>
                    </a:p>
                  </a:txBody>
                  <a:tcPr marL="10438" marR="10438" marT="10438" marB="10438" anchor="ctr">
                    <a:lnL>
                      <a:noFill/>
                    </a:lnL>
                    <a:lnR>
                      <a:noFill/>
                    </a:lnR>
                    <a:lnT>
                      <a:noFill/>
                    </a:lnT>
                    <a:lnB>
                      <a:noFill/>
                    </a:lnB>
                    <a:noFill/>
                  </a:tcPr>
                </a:tc>
                <a:extLst>
                  <a:ext uri="{0D108BD9-81ED-4DB2-BD59-A6C34878D82A}">
                    <a16:rowId xmlns:a16="http://schemas.microsoft.com/office/drawing/2014/main" val="2537502954"/>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Oracle Nederland B.V.</a:t>
                      </a:r>
                    </a:p>
                  </a:txBody>
                  <a:tcPr marL="10438" marR="10438" marT="10438" marB="10438" anchor="ctr">
                    <a:lnL>
                      <a:noFill/>
                    </a:lnL>
                    <a:lnR>
                      <a:noFill/>
                    </a:lnR>
                    <a:lnT>
                      <a:noFill/>
                    </a:lnT>
                    <a:lnB>
                      <a:noFill/>
                    </a:lnB>
                    <a:noFill/>
                  </a:tcPr>
                </a:tc>
                <a:extLst>
                  <a:ext uri="{0D108BD9-81ED-4DB2-BD59-A6C34878D82A}">
                    <a16:rowId xmlns:a16="http://schemas.microsoft.com/office/drawing/2014/main" val="1363238604"/>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Orange SA</a:t>
                      </a:r>
                    </a:p>
                  </a:txBody>
                  <a:tcPr marL="10438" marR="10438" marT="10438" marB="10438" anchor="ctr">
                    <a:lnL>
                      <a:noFill/>
                    </a:lnL>
                    <a:lnR>
                      <a:noFill/>
                    </a:lnR>
                    <a:lnT>
                      <a:noFill/>
                    </a:lnT>
                    <a:lnB>
                      <a:noFill/>
                    </a:lnB>
                    <a:noFill/>
                  </a:tcPr>
                </a:tc>
                <a:extLst>
                  <a:ext uri="{0D108BD9-81ED-4DB2-BD59-A6C34878D82A}">
                    <a16:rowId xmlns:a16="http://schemas.microsoft.com/office/drawing/2014/main" val="3883603459"/>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SAP SE</a:t>
                      </a:r>
                    </a:p>
                  </a:txBody>
                  <a:tcPr marL="10438" marR="10438" marT="10438" marB="10438" anchor="ctr">
                    <a:lnL>
                      <a:noFill/>
                    </a:lnL>
                    <a:lnR>
                      <a:noFill/>
                    </a:lnR>
                    <a:lnT>
                      <a:noFill/>
                    </a:lnT>
                    <a:lnB>
                      <a:noFill/>
                    </a:lnB>
                    <a:noFill/>
                  </a:tcPr>
                </a:tc>
                <a:extLst>
                  <a:ext uri="{0D108BD9-81ED-4DB2-BD59-A6C34878D82A}">
                    <a16:rowId xmlns:a16="http://schemas.microsoft.com/office/drawing/2014/main" val="2757973716"/>
                  </a:ext>
                </a:extLst>
              </a:tr>
              <a:tr h="256072">
                <a:tc>
                  <a:txBody>
                    <a:bodyPr/>
                    <a:lstStyle/>
                    <a:p>
                      <a:pPr algn="ctr">
                        <a:buNone/>
                      </a:pPr>
                      <a:r>
                        <a:rPr lang="de-DE" sz="1500">
                          <a:effectLst/>
                          <a:latin typeface="Arial" panose="020B0604020202020204" pitchFamily="34" charset="0"/>
                          <a:ea typeface="Aptos" panose="020B0004020202020204" pitchFamily="34" charset="0"/>
                          <a:cs typeface="Arial" panose="020B0604020202020204" pitchFamily="34" charset="0"/>
                        </a:rPr>
                        <a:t>Tata Consultancy Services Limited</a:t>
                      </a:r>
                    </a:p>
                  </a:txBody>
                  <a:tcPr marL="10438" marR="10438" marT="10438" marB="10438" anchor="ctr">
                    <a:lnL>
                      <a:noFill/>
                    </a:lnL>
                    <a:lnR>
                      <a:noFill/>
                    </a:lnR>
                    <a:lnT>
                      <a:noFill/>
                    </a:lnT>
                    <a:lnB>
                      <a:noFill/>
                    </a:lnB>
                    <a:noFill/>
                  </a:tcPr>
                </a:tc>
                <a:extLst>
                  <a:ext uri="{0D108BD9-81ED-4DB2-BD59-A6C34878D82A}">
                    <a16:rowId xmlns:a16="http://schemas.microsoft.com/office/drawing/2014/main" val="1457829944"/>
                  </a:ext>
                </a:extLst>
              </a:tr>
            </a:tbl>
          </a:graphicData>
        </a:graphic>
      </p:graphicFrame>
      <p:sp>
        <p:nvSpPr>
          <p:cNvPr id="6" name="TextBox 5">
            <a:extLst>
              <a:ext uri="{FF2B5EF4-FFF2-40B4-BE49-F238E27FC236}">
                <a16:creationId xmlns:a16="http://schemas.microsoft.com/office/drawing/2014/main" id="{52FB4018-26BE-E070-6065-23142F82BF44}"/>
              </a:ext>
            </a:extLst>
          </p:cNvPr>
          <p:cNvSpPr txBox="1"/>
          <p:nvPr/>
        </p:nvSpPr>
        <p:spPr>
          <a:xfrm>
            <a:off x="7251396" y="1671541"/>
            <a:ext cx="5064536" cy="4163960"/>
          </a:xfrm>
          <a:prstGeom prst="rect">
            <a:avLst/>
          </a:prstGeom>
          <a:noFill/>
        </p:spPr>
        <p:txBody>
          <a:bodyPr wrap="square">
            <a:spAutoFit/>
          </a:bodyPr>
          <a:lstStyle/>
          <a:p>
            <a:pPr marL="188989" marR="0" lvl="0" indent="-188989" algn="l" defTabSz="93094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Bereitstellung von Dienstleistungen in verschiedenen Technologiebereichen:</a:t>
            </a:r>
          </a:p>
          <a:p>
            <a:pPr marL="692961" marR="0" lvl="1" indent="-188989" algn="l" defTabSz="1181184"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Cloud-Computing-Dienste
Rechenzentren
Telekommunikationsdienste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Managed</a:t>
            </a: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Services, einschließlich Cybersicherheit
Datenmanagement
Software
Beratungsleistungen und Projektunterstützung
Datenbereitstellung</a:t>
            </a:r>
          </a:p>
          <a:p>
            <a:pPr marL="692961" marR="0" lvl="1" indent="-188989" algn="l" defTabSz="1181184"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88989" marR="0" lvl="0" indent="-188989" algn="l" defTabSz="93094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Herkunftsregionen</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692961" marR="0" lvl="1" indent="-188989" algn="l" defTabSz="930947"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10 USA, 5 EU, 2 UK, 1 Japan, 1 </a:t>
            </a:r>
            <a:r>
              <a:rPr kumimoji="0" lang="de-DE" sz="132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Indien</a:t>
            </a: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692961" marR="0" lvl="1" indent="-188989" algn="l" defTabSz="930947"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den meisten Fällen wurde eine EU-Tochtergesellschaft als kritischer IKT-Drittdienstleister benannt</a:t>
            </a:r>
          </a:p>
          <a:p>
            <a:pPr marL="692961" marR="0" lvl="1" indent="-188989" algn="l" defTabSz="930947"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88989" marR="0" lvl="0" indent="-188989" algn="l" defTabSz="93094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Federführender</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132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Überwacher</a:t>
            </a:r>
            <a:r>
              <a:rPr kumimoji="0" lang="de-DE" sz="132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(“Lead Overseer”)</a:t>
            </a:r>
          </a:p>
          <a:p>
            <a:pPr marL="692961" marR="0" lvl="1" indent="-188989" algn="l" defTabSz="930947"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de-DE" sz="132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 allen Fällen die EBA (Europäische Bankenaufsichtsbehörde)</a:t>
            </a:r>
          </a:p>
        </p:txBody>
      </p:sp>
      <p:sp>
        <p:nvSpPr>
          <p:cNvPr id="9" name="TextBox 8">
            <a:extLst>
              <a:ext uri="{FF2B5EF4-FFF2-40B4-BE49-F238E27FC236}">
                <a16:creationId xmlns:a16="http://schemas.microsoft.com/office/drawing/2014/main" id="{68EC9ABF-6EBB-14D2-86B5-24EBD10D43BF}"/>
              </a:ext>
            </a:extLst>
          </p:cNvPr>
          <p:cNvSpPr txBox="1"/>
          <p:nvPr/>
        </p:nvSpPr>
        <p:spPr>
          <a:xfrm>
            <a:off x="7251396" y="1219910"/>
            <a:ext cx="5064536" cy="295915"/>
          </a:xfrm>
          <a:prstGeom prst="rect">
            <a:avLst/>
          </a:prstGeom>
          <a:noFill/>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323" b="1" i="0" u="none" strike="noStrike" kern="1200" cap="none" spc="0" normalizeH="0" baseline="0" noProof="0" err="1">
                <a:ln>
                  <a:noFill/>
                </a:ln>
                <a:solidFill>
                  <a:srgbClr val="4F81BD"/>
                </a:solidFill>
                <a:effectLst/>
                <a:uLnTx/>
                <a:uFillTx/>
                <a:latin typeface="Arial" panose="020B0604020202020204" pitchFamily="34" charset="0"/>
                <a:ea typeface="+mn-ea"/>
                <a:cs typeface="Arial" panose="020B0604020202020204" pitchFamily="34" charset="0"/>
              </a:rPr>
              <a:t>Vielfältiger</a:t>
            </a:r>
            <a:r>
              <a:rPr kumimoji="0" lang="de-DE" sz="1323" b="1" i="0" u="none" strike="noStrike" kern="1200" cap="none" spc="0" normalizeH="0" baseline="0" noProof="0">
                <a:ln>
                  <a:noFill/>
                </a:ln>
                <a:solidFill>
                  <a:srgbClr val="4F81BD"/>
                </a:solidFill>
                <a:effectLst/>
                <a:uLnTx/>
                <a:uFillTx/>
                <a:latin typeface="Arial" panose="020B0604020202020204" pitchFamily="34" charset="0"/>
                <a:ea typeface="+mn-ea"/>
                <a:cs typeface="Arial" panose="020B0604020202020204" pitchFamily="34" charset="0"/>
              </a:rPr>
              <a:t> Kreis von </a:t>
            </a:r>
            <a:r>
              <a:rPr kumimoji="0" lang="de-DE" sz="1323" b="1" i="0" u="none" strike="noStrike" kern="1200" cap="none" spc="0" normalizeH="0" baseline="0" noProof="0" err="1">
                <a:ln>
                  <a:noFill/>
                </a:ln>
                <a:solidFill>
                  <a:srgbClr val="4F81BD"/>
                </a:solidFill>
                <a:effectLst/>
                <a:uLnTx/>
                <a:uFillTx/>
                <a:latin typeface="Arial" panose="020B0604020202020204" pitchFamily="34" charset="0"/>
                <a:ea typeface="+mn-ea"/>
                <a:cs typeface="Arial" panose="020B0604020202020204" pitchFamily="34" charset="0"/>
              </a:rPr>
              <a:t>Technologieanbietern</a:t>
            </a:r>
            <a:r>
              <a:rPr kumimoji="0" lang="de-DE" sz="1323" b="1" i="0" u="none" strike="noStrike" kern="1200" cap="none" spc="0" normalizeH="0" baseline="0" noProof="0">
                <a:ln>
                  <a:noFill/>
                </a:ln>
                <a:solidFill>
                  <a:srgbClr val="4F81BD"/>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272856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292EB-E936-DC2F-2DC4-29DEABB2B96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69F574-B34E-E230-2130-351EB4D02BA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
        <p:nvSpPr>
          <p:cNvPr id="12" name="Title 1">
            <a:extLst>
              <a:ext uri="{FF2B5EF4-FFF2-40B4-BE49-F238E27FC236}">
                <a16:creationId xmlns:a16="http://schemas.microsoft.com/office/drawing/2014/main" id="{FD72BA24-01D1-50F2-6F95-10DC151DEF06}"/>
              </a:ext>
            </a:extLst>
          </p:cNvPr>
          <p:cNvSpPr>
            <a:spLocks noGrp="1"/>
          </p:cNvSpPr>
          <p:nvPr>
            <p:ph type="title"/>
          </p:nvPr>
        </p:nvSpPr>
        <p:spPr>
          <a:xfrm>
            <a:off x="671988" y="417256"/>
            <a:ext cx="12095798" cy="652079"/>
          </a:xfrm>
        </p:spPr>
        <p:txBody>
          <a:bodyPr/>
          <a:lstStyle/>
          <a:p>
            <a:r>
              <a:rPr lang="de-DE">
                <a:latin typeface="Arial" panose="020B0604020202020204" pitchFamily="34" charset="0"/>
                <a:cs typeface="Arial" panose="020B0604020202020204" pitchFamily="34" charset="0"/>
              </a:rPr>
              <a:t>Überwachungsrahmen für kritische IKT-Drittdienstleister</a:t>
            </a:r>
            <a:br>
              <a:rPr lang="de-DE">
                <a:latin typeface="Arial" panose="020B0604020202020204" pitchFamily="34" charset="0"/>
                <a:cs typeface="Arial" panose="020B0604020202020204" pitchFamily="34" charset="0"/>
              </a:rPr>
            </a:br>
            <a:endParaRPr lang="de-DE">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8D385C9-0F11-33CF-48CF-2387A38708FB}"/>
              </a:ext>
            </a:extLst>
          </p:cNvPr>
          <p:cNvSpPr txBox="1"/>
          <p:nvPr/>
        </p:nvSpPr>
        <p:spPr>
          <a:xfrm>
            <a:off x="671989" y="1621781"/>
            <a:ext cx="184731" cy="39767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6" name="Diagram 5" descr="Kapitelübersicht, aktuelles Kapitel farblich hervorgehoben: Anwendungsbereich und Charakter der Überwachung von CTPPs nach DORA; Ansatz der Europäischen Überwachungsbehörden (ESAs); AKTUELLES KAPITEL: Die Grundlagen erfolgreicher Überwachung.">
            <a:extLst>
              <a:ext uri="{FF2B5EF4-FFF2-40B4-BE49-F238E27FC236}">
                <a16:creationId xmlns:a16="http://schemas.microsoft.com/office/drawing/2014/main" id="{787336EC-BD12-0489-4849-E0B9FB0A445B}"/>
              </a:ext>
            </a:extLst>
          </p:cNvPr>
          <p:cNvGraphicFramePr/>
          <p:nvPr/>
        </p:nvGraphicFramePr>
        <p:xfrm>
          <a:off x="3152323" y="2028911"/>
          <a:ext cx="7135129" cy="27487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151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ECAE0-454D-E5E2-FC8E-CC019640BB3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978306B-19F9-FC73-CCEE-C98813A06CCB}"/>
              </a:ext>
            </a:extLst>
          </p:cNvPr>
          <p:cNvSpPr>
            <a:spLocks noGrp="1"/>
          </p:cNvSpPr>
          <p:nvPr>
            <p:ph type="title"/>
          </p:nvPr>
        </p:nvSpPr>
        <p:spPr/>
        <p:txBody>
          <a:bodyPr>
            <a:normAutofit fontScale="90000"/>
          </a:bodyPr>
          <a:lstStyle/>
          <a:p>
            <a:r>
              <a:rPr lang="de-AT"/>
              <a:t>Begrüßung</a:t>
            </a:r>
          </a:p>
        </p:txBody>
      </p:sp>
      <p:sp>
        <p:nvSpPr>
          <p:cNvPr id="7" name="Foliennummernplatzhalter 5">
            <a:extLst>
              <a:ext uri="{FF2B5EF4-FFF2-40B4-BE49-F238E27FC236}">
                <a16:creationId xmlns:a16="http://schemas.microsoft.com/office/drawing/2014/main" id="{86734FD8-BE20-34E5-4A00-5295F9EC2C96}"/>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1</a:t>
            </a:fld>
            <a:endParaRPr lang="de-AT"/>
          </a:p>
        </p:txBody>
      </p:sp>
      <p:pic>
        <p:nvPicPr>
          <p:cNvPr id="3" name="Grafik 2" descr="Foto eines Vortragenden während der Begrüßung">
            <a:extLst>
              <a:ext uri="{FF2B5EF4-FFF2-40B4-BE49-F238E27FC236}">
                <a16:creationId xmlns:a16="http://schemas.microsoft.com/office/drawing/2014/main" id="{E5640DD8-8334-6903-B735-47955BD74170}"/>
              </a:ext>
            </a:extLst>
          </p:cNvPr>
          <p:cNvPicPr>
            <a:picLocks noChangeAspect="1"/>
          </p:cNvPicPr>
          <p:nvPr/>
        </p:nvPicPr>
        <p:blipFill>
          <a:blip r:embed="rId2"/>
          <a:stretch>
            <a:fillRect/>
          </a:stretch>
        </p:blipFill>
        <p:spPr>
          <a:xfrm>
            <a:off x="1632334" y="1541436"/>
            <a:ext cx="10175106" cy="5407621"/>
          </a:xfrm>
          <a:prstGeom prst="rect">
            <a:avLst/>
          </a:prstGeom>
        </p:spPr>
      </p:pic>
    </p:spTree>
    <p:extLst>
      <p:ext uri="{BB962C8B-B14F-4D97-AF65-F5344CB8AC3E}">
        <p14:creationId xmlns:p14="http://schemas.microsoft.com/office/powerpoint/2010/main" val="2521199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302A-4C11-96D8-42A5-3DCABDB53BEC}"/>
              </a:ext>
            </a:extLst>
          </p:cNvPr>
          <p:cNvSpPr>
            <a:spLocks noGrp="1"/>
          </p:cNvSpPr>
          <p:nvPr>
            <p:ph type="title"/>
          </p:nvPr>
        </p:nvSpPr>
        <p:spPr>
          <a:xfrm>
            <a:off x="1006816" y="186039"/>
            <a:ext cx="12095798" cy="652079"/>
          </a:xfrm>
        </p:spPr>
        <p:txBody>
          <a:bodyPr/>
          <a:lstStyle/>
          <a:p>
            <a:r>
              <a:rPr lang="de-DE"/>
              <a:t>Die </a:t>
            </a:r>
            <a:r>
              <a:rPr lang="de-DE" err="1"/>
              <a:t>Grundlagen</a:t>
            </a:r>
            <a:r>
              <a:rPr lang="de-DE"/>
              <a:t> </a:t>
            </a:r>
            <a:r>
              <a:rPr lang="de-DE" err="1"/>
              <a:t>erfolgreicher</a:t>
            </a:r>
            <a:r>
              <a:rPr lang="de-DE"/>
              <a:t> </a:t>
            </a:r>
            <a:r>
              <a:rPr lang="de-DE" err="1"/>
              <a:t>Überwachung</a:t>
            </a:r>
            <a:r>
              <a:rPr lang="de-DE"/>
              <a:t> </a:t>
            </a:r>
          </a:p>
        </p:txBody>
      </p:sp>
      <p:sp>
        <p:nvSpPr>
          <p:cNvPr id="3" name="Slide Number Placeholder 2">
            <a:extLst>
              <a:ext uri="{FF2B5EF4-FFF2-40B4-BE49-F238E27FC236}">
                <a16:creationId xmlns:a16="http://schemas.microsoft.com/office/drawing/2014/main" id="{CB838DC3-878C-B0C2-7D44-6D2DA0FB042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43CF8D-7380-42F1-A5C4-F4B2B5BF4F2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
        <p:nvSpPr>
          <p:cNvPr id="5" name="TextBox 4">
            <a:extLst>
              <a:ext uri="{FF2B5EF4-FFF2-40B4-BE49-F238E27FC236}">
                <a16:creationId xmlns:a16="http://schemas.microsoft.com/office/drawing/2014/main" id="{3DA6ED12-022B-F524-BE4F-C1266497C5E2}"/>
              </a:ext>
            </a:extLst>
          </p:cNvPr>
          <p:cNvSpPr txBox="1"/>
          <p:nvPr/>
        </p:nvSpPr>
        <p:spPr>
          <a:xfrm>
            <a:off x="2050245" y="912514"/>
            <a:ext cx="10854038" cy="5283113"/>
          </a:xfrm>
          <a:prstGeom prst="rect">
            <a:avLst/>
          </a:prstGeom>
          <a:noFill/>
        </p:spPr>
        <p:txBody>
          <a:bodyPr wrap="square">
            <a:spAutoFit/>
          </a:bodyPr>
          <a:lstStyle/>
          <a:p>
            <a:pPr marL="314982" marR="0" lvl="0"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984" b="1" i="0" u="none" strike="noStrike" kern="1200" cap="none" spc="0" normalizeH="0" baseline="0" noProof="0">
              <a:ln>
                <a:noFill/>
              </a:ln>
              <a:solidFill>
                <a:srgbClr val="4F81BD">
                  <a:lumMod val="75000"/>
                </a:srgbClr>
              </a:solidFill>
              <a:effectLst/>
              <a:uLnTx/>
              <a:uFillTx/>
              <a:latin typeface="Calibri"/>
              <a:ea typeface="+mn-ea"/>
              <a:cs typeface="+mn-cs"/>
            </a:endParaRPr>
          </a:p>
          <a:p>
            <a:pPr marL="314982" marR="0" lvl="0"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1" i="0" u="none" strike="noStrike" kern="1200" cap="none" spc="0" normalizeH="0" baseline="0" noProof="0" err="1">
                <a:ln>
                  <a:noFill/>
                </a:ln>
                <a:solidFill>
                  <a:srgbClr val="4F81BD">
                    <a:lumMod val="75000"/>
                  </a:srgbClr>
                </a:solidFill>
                <a:effectLst/>
                <a:uLnTx/>
                <a:uFillTx/>
                <a:latin typeface="Arial" panose="020B0604020202020204" pitchFamily="34" charset="0"/>
                <a:ea typeface="+mn-ea"/>
                <a:cs typeface="Arial" panose="020B0604020202020204" pitchFamily="34" charset="0"/>
              </a:rPr>
              <a:t>Qualität</a:t>
            </a:r>
            <a:r>
              <a:rPr kumimoji="0" lang="de-DE" sz="1984" b="1" i="0" u="none" strike="noStrike" kern="1200" cap="none" spc="0" normalizeH="0" baseline="0" noProof="0">
                <a:ln>
                  <a:noFill/>
                </a:ln>
                <a:solidFill>
                  <a:srgbClr val="4F81BD">
                    <a:lumMod val="75000"/>
                  </a:srgbClr>
                </a:solidFill>
                <a:effectLst/>
                <a:uLnTx/>
                <a:uFillTx/>
                <a:latin typeface="Arial" panose="020B0604020202020204" pitchFamily="34" charset="0"/>
                <a:ea typeface="+mn-ea"/>
                <a:cs typeface="Arial" panose="020B0604020202020204" pitchFamily="34" charset="0"/>
              </a:rPr>
              <a:t> der Zusammenarbeit</a:t>
            </a:r>
          </a:p>
          <a:p>
            <a:pPr marL="818954" marR="0" lvl="1"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Überwachungsbehörden müssen </a:t>
            </a: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neutral, fair und transparent </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agieren.</a:t>
            </a:r>
          </a:p>
          <a:p>
            <a:pPr marL="818954" marR="0" lvl="1"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Sie müssen </a:t>
            </a: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offen</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mit kritischen IKT-Drittdienstleistern </a:t>
            </a: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zusammenarbeiten und ein echtes Verständnis</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dafür entwickeln, wie diese ihre Risiken steuern.</a:t>
            </a:r>
          </a:p>
          <a:p>
            <a:pPr marL="818954" marR="0" lvl="1"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Sie müssen </a:t>
            </a: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klare Erwartungen an die operationelle Resilienz </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von IKT-Dienstleistungen formulieren, die Finanzunternehmen unterstützen. Dies sollte eine gemeinsame </a:t>
            </a: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Grundlage für die IKT-Sicherheit</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schaffen, auf die Finanzunternehmen angewiesen sind.</a:t>
            </a:r>
          </a:p>
          <a:p>
            <a:pPr marL="818954" marR="0" lvl="1"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CTPPs müssen mit derselben Offenheit und Transparenz reagieren.</a:t>
            </a:r>
          </a:p>
          <a:p>
            <a:pPr marL="314982" marR="0" lvl="0"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1" i="0" u="none" strike="noStrike" kern="1200" cap="none" spc="0" normalizeH="0" baseline="0" noProof="0" err="1">
                <a:ln>
                  <a:noFill/>
                </a:ln>
                <a:solidFill>
                  <a:srgbClr val="4F81BD">
                    <a:lumMod val="75000"/>
                  </a:srgbClr>
                </a:solidFill>
                <a:effectLst/>
                <a:uLnTx/>
                <a:uFillTx/>
                <a:latin typeface="Arial" panose="020B0604020202020204" pitchFamily="34" charset="0"/>
                <a:ea typeface="+mn-ea"/>
                <a:cs typeface="Arial" panose="020B0604020202020204" pitchFamily="34" charset="0"/>
              </a:rPr>
              <a:t>Vereinfachung</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Die Überwachung muss </a:t>
            </a: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risikobasiert, verhältnismäßig und schlank </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ausgestaltet sein. In der EU handeln wir auf europäischer Ebene, als </a:t>
            </a: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ein Team und sektorübergreifend</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314982" marR="0" lvl="0"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1" i="0" u="none" strike="noStrike" kern="1200" cap="none" spc="0" normalizeH="0" baseline="0" noProof="0" err="1">
                <a:ln>
                  <a:noFill/>
                </a:ln>
                <a:solidFill>
                  <a:srgbClr val="4F81BD">
                    <a:lumMod val="75000"/>
                  </a:srgbClr>
                </a:solidFill>
                <a:effectLst/>
                <a:uLnTx/>
                <a:uFillTx/>
                <a:latin typeface="Arial" panose="020B0604020202020204" pitchFamily="34" charset="0"/>
                <a:ea typeface="+mn-ea"/>
                <a:cs typeface="Arial" panose="020B0604020202020204" pitchFamily="34" charset="0"/>
              </a:rPr>
              <a:t>Glaubwürdigkeit</a:t>
            </a:r>
            <a:endParaRPr kumimoji="0" lang="de-DE" sz="1984" b="1" i="0" u="none" strike="noStrike" kern="1200" cap="none" spc="0" normalizeH="0" baseline="0" noProof="0">
              <a:ln>
                <a:noFill/>
              </a:ln>
              <a:solidFill>
                <a:srgbClr val="4F81BD">
                  <a:lumMod val="75000"/>
                </a:srgbClr>
              </a:solidFill>
              <a:effectLst/>
              <a:uLnTx/>
              <a:uFillTx/>
              <a:latin typeface="Arial" panose="020B0604020202020204" pitchFamily="34" charset="0"/>
              <a:ea typeface="+mn-ea"/>
              <a:cs typeface="Arial" panose="020B0604020202020204" pitchFamily="34" charset="0"/>
            </a:endParaRPr>
          </a:p>
          <a:p>
            <a:pPr marL="818954" marR="0" lvl="1"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Überwachungsbehörden müssen über die </a:t>
            </a:r>
            <a:r>
              <a:rPr kumimoji="0" lang="de-DE" sz="1984"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notwendige Expertise und ausreichende Ressourcen </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verfügen, um auf Augenhöhe mit Technologieführern zusammenzuarbeiten.</a:t>
            </a:r>
          </a:p>
        </p:txBody>
      </p:sp>
      <p:pic>
        <p:nvPicPr>
          <p:cNvPr id="6" name="Graphic 5" descr="Symbol: Händedruck als Zeichen der Zusammenarbeit">
            <a:extLst>
              <a:ext uri="{FF2B5EF4-FFF2-40B4-BE49-F238E27FC236}">
                <a16:creationId xmlns:a16="http://schemas.microsoft.com/office/drawing/2014/main" id="{AE4C7474-6EAE-19B5-CD37-E1225164946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39985" y="1308754"/>
            <a:ext cx="1158967" cy="1158967"/>
          </a:xfrm>
          <a:prstGeom prst="rect">
            <a:avLst/>
          </a:prstGeom>
        </p:spPr>
      </p:pic>
      <p:pic>
        <p:nvPicPr>
          <p:cNvPr id="1028" name="Picture 4">
            <a:extLst>
              <a:ext uri="{FF2B5EF4-FFF2-40B4-BE49-F238E27FC236}">
                <a16:creationId xmlns:a16="http://schemas.microsoft.com/office/drawing/2014/main" id="{F1E799EA-F5DE-F3C4-E46A-D1537B3033BA}"/>
              </a:ext>
              <a:ext uri="{C183D7F6-B498-43B3-948B-1728B52AA6E4}">
                <adec:decorative xmlns:adec="http://schemas.microsoft.com/office/drawing/2017/decorative" val="1"/>
              </a:ext>
            </a:extLst>
          </p:cNvPr>
          <p:cNvPicPr>
            <a:picLocks noChangeAspect="1" noChangeArrowheads="1"/>
          </p:cNvPicPr>
          <p:nvPr/>
        </p:nvPicPr>
        <p:blipFill rotWithShape="1">
          <a:blip r:embed="rId3"/>
          <a:srcRect l="19778" t="22000" r="19778" b="22888"/>
          <a:stretch>
            <a:fillRect/>
          </a:stretch>
        </p:blipFill>
        <p:spPr bwMode="auto">
          <a:xfrm>
            <a:off x="719236" y="2790096"/>
            <a:ext cx="1271125" cy="115896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B73D393-74FA-8BFB-FB17-1BD6A948C1E4}"/>
              </a:ext>
              <a:ext uri="{C183D7F6-B498-43B3-948B-1728B52AA6E4}">
                <adec:decorative xmlns:adec="http://schemas.microsoft.com/office/drawing/2017/decorative" val="1"/>
              </a:ext>
            </a:extLst>
          </p:cNvPr>
          <p:cNvPicPr>
            <a:picLocks noChangeAspect="1" noChangeArrowheads="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20967" t="8620" r="25116" b="43086"/>
          <a:stretch>
            <a:fillRect/>
          </a:stretch>
        </p:blipFill>
        <p:spPr bwMode="auto">
          <a:xfrm>
            <a:off x="839986" y="4637631"/>
            <a:ext cx="1210260" cy="1158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629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A7D10-B9E3-A418-11CD-0436066116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3FB870-7CD2-7BE6-08E8-7858C43E8FEE}"/>
              </a:ext>
            </a:extLst>
          </p:cNvPr>
          <p:cNvSpPr>
            <a:spLocks noGrp="1"/>
          </p:cNvSpPr>
          <p:nvPr>
            <p:ph type="title"/>
          </p:nvPr>
        </p:nvSpPr>
        <p:spPr>
          <a:xfrm>
            <a:off x="1006816" y="186039"/>
            <a:ext cx="12095798" cy="652079"/>
          </a:xfrm>
        </p:spPr>
        <p:txBody>
          <a:bodyPr/>
          <a:lstStyle/>
          <a:p>
            <a:r>
              <a:rPr lang="de-DE"/>
              <a:t>Die </a:t>
            </a:r>
            <a:r>
              <a:rPr lang="de-DE" err="1"/>
              <a:t>Grundlagen</a:t>
            </a:r>
            <a:r>
              <a:rPr lang="de-DE"/>
              <a:t> </a:t>
            </a:r>
            <a:r>
              <a:rPr lang="de-DE" err="1"/>
              <a:t>erfolgreicher</a:t>
            </a:r>
            <a:r>
              <a:rPr lang="de-DE"/>
              <a:t> </a:t>
            </a:r>
            <a:r>
              <a:rPr lang="de-DE" err="1"/>
              <a:t>Überwachung</a:t>
            </a:r>
            <a:r>
              <a:rPr lang="de-DE"/>
              <a:t> </a:t>
            </a:r>
          </a:p>
        </p:txBody>
      </p:sp>
      <p:sp>
        <p:nvSpPr>
          <p:cNvPr id="3" name="Slide Number Placeholder 2">
            <a:extLst>
              <a:ext uri="{FF2B5EF4-FFF2-40B4-BE49-F238E27FC236}">
                <a16:creationId xmlns:a16="http://schemas.microsoft.com/office/drawing/2014/main" id="{AA52107C-49E0-740B-3D64-DF7E580C90C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43CF8D-7380-42F1-A5C4-F4B2B5BF4F2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
        <p:nvSpPr>
          <p:cNvPr id="5" name="TextBox 4">
            <a:extLst>
              <a:ext uri="{FF2B5EF4-FFF2-40B4-BE49-F238E27FC236}">
                <a16:creationId xmlns:a16="http://schemas.microsoft.com/office/drawing/2014/main" id="{19FEA84D-CFA3-DA65-74C7-38240311F544}"/>
              </a:ext>
            </a:extLst>
          </p:cNvPr>
          <p:cNvSpPr txBox="1"/>
          <p:nvPr/>
        </p:nvSpPr>
        <p:spPr>
          <a:xfrm>
            <a:off x="2050245" y="912514"/>
            <a:ext cx="10854038" cy="4061753"/>
          </a:xfrm>
          <a:prstGeom prst="rect">
            <a:avLst/>
          </a:prstGeom>
          <a:noFill/>
        </p:spPr>
        <p:txBody>
          <a:bodyPr wrap="square">
            <a:spAutoFit/>
          </a:bodyPr>
          <a:lstStyle/>
          <a:p>
            <a:pPr marL="314982" marR="0" lvl="0"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a:p>
            <a:pPr marL="314982" marR="0" lvl="0"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1" i="0" u="none" strike="noStrike" kern="1200" cap="none" spc="0" normalizeH="0" baseline="0" noProof="0" err="1">
                <a:ln>
                  <a:noFill/>
                </a:ln>
                <a:solidFill>
                  <a:srgbClr val="4F81BD">
                    <a:lumMod val="75000"/>
                  </a:srgbClr>
                </a:solidFill>
                <a:effectLst/>
                <a:uLnTx/>
                <a:uFillTx/>
                <a:latin typeface="Arial" panose="020B0604020202020204" pitchFamily="34" charset="0"/>
                <a:ea typeface="+mn-ea"/>
                <a:cs typeface="Arial" panose="020B0604020202020204" pitchFamily="34" charset="0"/>
              </a:rPr>
              <a:t>Anpassungsfähigkeit</a:t>
            </a:r>
            <a:endParaRPr kumimoji="0" lang="de-DE" sz="1984" b="1" i="0" u="none" strike="noStrike" kern="1200" cap="none" spc="0" normalizeH="0" baseline="0" noProof="0">
              <a:ln>
                <a:noFill/>
              </a:ln>
              <a:solidFill>
                <a:srgbClr val="4F81BD">
                  <a:lumMod val="75000"/>
                </a:srgbClr>
              </a:solidFill>
              <a:effectLst/>
              <a:uLnTx/>
              <a:uFillTx/>
              <a:latin typeface="Arial" panose="020B0604020202020204" pitchFamily="34" charset="0"/>
              <a:ea typeface="+mn-ea"/>
              <a:cs typeface="Arial" panose="020B0604020202020204" pitchFamily="34" charset="0"/>
            </a:endParaRPr>
          </a:p>
          <a:p>
            <a:pPr marL="818954" marR="0" lvl="1"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Technologie entwickelt sich rasant weiter. Daher müssen Überwachungsbehörden ihren Ansatz und ihre Methoden kontinuierlich an neue Technologien anpassen, beispielsweise an Künstliche Intelligenz (KI) oder Quantencomputing.</a:t>
            </a:r>
          </a:p>
          <a:p>
            <a:pPr marL="314982" marR="0" lvl="0"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1" i="0" u="none" strike="noStrike" kern="1200" cap="none" spc="0" normalizeH="0" baseline="0" noProof="0">
                <a:ln>
                  <a:noFill/>
                </a:ln>
                <a:solidFill>
                  <a:srgbClr val="4F81BD">
                    <a:lumMod val="75000"/>
                  </a:srgbClr>
                </a:solidFill>
                <a:effectLst/>
                <a:uLnTx/>
                <a:uFillTx/>
                <a:latin typeface="Arial" panose="020B0604020202020204" pitchFamily="34" charset="0"/>
                <a:ea typeface="+mn-ea"/>
                <a:cs typeface="Arial" panose="020B0604020202020204" pitchFamily="34" charset="0"/>
              </a:rPr>
              <a:t>Zusammenarbeit</a:t>
            </a: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a:p>
            <a:pPr marL="818954" marR="0" lvl="1"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Da große Technologieanbieter weltweit tätig sind und ihre Dienstleistungen zunehmend standardisieren, ist eine enge internationale Koordination zwischen den Überwachungsbehörden erforderlich, insbesondere bei:</a:t>
            </a:r>
          </a:p>
          <a:p>
            <a:pPr marL="1322925" marR="0" lvl="2"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der Erfassung und Analyse von Abhängigkeiten,</a:t>
            </a:r>
          </a:p>
          <a:p>
            <a:pPr marL="1322925" marR="0" lvl="2"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dem Umgang mit großflächigen Störungen und Ausfällen,</a:t>
            </a:r>
          </a:p>
          <a:p>
            <a:pPr marL="1322925" marR="0" lvl="2" indent="-314982"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dem Austausch von Erkenntnissen und bewährten Verfahren.</a:t>
            </a:r>
            <a:br>
              <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br>
            <a:endParaRPr kumimoji="0" lang="de-DE" sz="1984"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Graphic 5" descr="Symbol: Händedruck als Zeichen der Zusammenarbeit">
            <a:extLst>
              <a:ext uri="{FF2B5EF4-FFF2-40B4-BE49-F238E27FC236}">
                <a16:creationId xmlns:a16="http://schemas.microsoft.com/office/drawing/2014/main" id="{A07B2F27-8DDA-BFEE-CAB1-1BFD2ADD07D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39985" y="1308754"/>
            <a:ext cx="1158967" cy="1158967"/>
          </a:xfrm>
          <a:prstGeom prst="rect">
            <a:avLst/>
          </a:prstGeom>
        </p:spPr>
      </p:pic>
      <p:pic>
        <p:nvPicPr>
          <p:cNvPr id="1028" name="Picture 4">
            <a:extLst>
              <a:ext uri="{FF2B5EF4-FFF2-40B4-BE49-F238E27FC236}">
                <a16:creationId xmlns:a16="http://schemas.microsoft.com/office/drawing/2014/main" id="{D7F57425-0683-EEAB-5817-673C9D0535F8}"/>
              </a:ext>
              <a:ext uri="{C183D7F6-B498-43B3-948B-1728B52AA6E4}">
                <adec:decorative xmlns:adec="http://schemas.microsoft.com/office/drawing/2017/decorative" val="1"/>
              </a:ext>
            </a:extLst>
          </p:cNvPr>
          <p:cNvPicPr>
            <a:picLocks noChangeAspect="1" noChangeArrowheads="1"/>
          </p:cNvPicPr>
          <p:nvPr/>
        </p:nvPicPr>
        <p:blipFill rotWithShape="1">
          <a:blip r:embed="rId3"/>
          <a:srcRect l="19778" t="22000" r="19778" b="22888"/>
          <a:stretch>
            <a:fillRect/>
          </a:stretch>
        </p:blipFill>
        <p:spPr bwMode="auto">
          <a:xfrm>
            <a:off x="719236" y="2790096"/>
            <a:ext cx="1271125" cy="115896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3D9AF69-170A-7D9A-75AE-7B9377ABCDBC}"/>
              </a:ext>
              <a:ext uri="{C183D7F6-B498-43B3-948B-1728B52AA6E4}">
                <adec:decorative xmlns:adec="http://schemas.microsoft.com/office/drawing/2017/decorative" val="1"/>
              </a:ext>
            </a:extLst>
          </p:cNvPr>
          <p:cNvPicPr>
            <a:picLocks noChangeAspect="1" noChangeArrowheads="1"/>
          </p:cNvPicPr>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20967" t="8620" r="25116" b="43086"/>
          <a:stretch>
            <a:fillRect/>
          </a:stretch>
        </p:blipFill>
        <p:spPr bwMode="auto">
          <a:xfrm>
            <a:off x="839986" y="4637631"/>
            <a:ext cx="1210260" cy="1158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5382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B1BA2-54D3-483F-6B9E-723D2668480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79D7CEB-C295-A6C7-94AE-178929C48993}"/>
              </a:ext>
            </a:extLst>
          </p:cNvPr>
          <p:cNvSpPr>
            <a:spLocks noGrp="1"/>
          </p:cNvSpPr>
          <p:nvPr>
            <p:ph type="title"/>
          </p:nvPr>
        </p:nvSpPr>
        <p:spPr>
          <a:xfrm>
            <a:off x="660322" y="525826"/>
            <a:ext cx="11366578" cy="866094"/>
          </a:xfrm>
        </p:spPr>
        <p:txBody>
          <a:bodyPr>
            <a:normAutofit/>
          </a:bodyPr>
          <a:lstStyle/>
          <a:p>
            <a:r>
              <a:rPr lang="de-AT" sz="2500"/>
              <a:t>Folgemaßnahmen und </a:t>
            </a:r>
            <a:r>
              <a:rPr lang="de-DE" sz="2500"/>
              <a:t>Weiterverteilung von Risikoinformationen </a:t>
            </a:r>
            <a:br>
              <a:rPr lang="de-DE" sz="2500"/>
            </a:br>
            <a:r>
              <a:rPr lang="de-DE" sz="2500"/>
              <a:t>an Finanzunternehmen</a:t>
            </a:r>
            <a:endParaRPr lang="de-AT" sz="2500"/>
          </a:p>
        </p:txBody>
      </p:sp>
      <p:sp>
        <p:nvSpPr>
          <p:cNvPr id="7" name="Foliennummernplatzhalter 5">
            <a:extLst>
              <a:ext uri="{FF2B5EF4-FFF2-40B4-BE49-F238E27FC236}">
                <a16:creationId xmlns:a16="http://schemas.microsoft.com/office/drawing/2014/main" id="{21D5FBD1-9680-BEF8-437F-E1143D52DDC4}"/>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21</a:t>
            </a:fld>
            <a:endParaRPr lang="de-AT"/>
          </a:p>
        </p:txBody>
      </p:sp>
      <p:pic>
        <p:nvPicPr>
          <p:cNvPr id="11" name="Grafik 10" descr="Vierstufiger Prozess. 1: Benennung (einschließlich freiwilliger Beantragung der Benennung) – die ESAs benennen über den Gemeinsamen Ausschuss (Joint Committee) kritische IKT-Drittdienstleister (CTPPs) und bestimmen auf Empfehlung des Oversight Forum die federführende Überwachungsbehörde (Lead Overseer). 2: Risikobewertung und Planung, Jährlicher Überwachungsplan – die federführende Überwachungsbehörde erstellt unter Einbeziehung des Gemeinsamen Überwachungsteams (JET) für jeden CTPP eine risikobasierte jährliche Überwachungsplanung. 3: Prüfungstätigkeiten – verfügbare Überwachungsinstrumente sind beispielsweise Auskunftsersuchen (Requests for Information, RfIs), allgemeine Untersuchungen, Vor-Ort-Prüfungen, Anforderung von Berichten über Abhilfepläne. 4 (hervorgehoben): Empfehlungen und Folgemaßnahmen – die federführende Überwachungsbehörde richtet Empfehlungen an den CTPP, unter anderem auf Grundlage allgemeiner Untersuchungen und/oder Vor-Ort-Prüfungen. Die Nachverfolgung erfolgt durch die jeweils zuständige nationale Aufsichtsbehörde.">
            <a:extLst>
              <a:ext uri="{FF2B5EF4-FFF2-40B4-BE49-F238E27FC236}">
                <a16:creationId xmlns:a16="http://schemas.microsoft.com/office/drawing/2014/main" id="{DC179BED-0066-0297-7379-DD4A7EF63CB4}"/>
              </a:ext>
            </a:extLst>
          </p:cNvPr>
          <p:cNvPicPr>
            <a:picLocks noChangeAspect="1"/>
          </p:cNvPicPr>
          <p:nvPr/>
        </p:nvPicPr>
        <p:blipFill>
          <a:blip r:embed="rId2"/>
          <a:stretch>
            <a:fillRect/>
          </a:stretch>
        </p:blipFill>
        <p:spPr>
          <a:xfrm>
            <a:off x="1514475" y="1461565"/>
            <a:ext cx="9116518" cy="4638132"/>
          </a:xfrm>
          <a:prstGeom prst="rect">
            <a:avLst/>
          </a:prstGeom>
        </p:spPr>
      </p:pic>
    </p:spTree>
    <p:extLst>
      <p:ext uri="{BB962C8B-B14F-4D97-AF65-F5344CB8AC3E}">
        <p14:creationId xmlns:p14="http://schemas.microsoft.com/office/powerpoint/2010/main" val="1206597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CEBF8-1F0C-1900-2C6F-9420A936F4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4B1FD7F-D108-3679-C939-B98022557726}"/>
              </a:ext>
            </a:extLst>
          </p:cNvPr>
          <p:cNvSpPr>
            <a:spLocks noGrp="1"/>
          </p:cNvSpPr>
          <p:nvPr>
            <p:ph type="title"/>
          </p:nvPr>
        </p:nvSpPr>
        <p:spPr>
          <a:xfrm>
            <a:off x="660322" y="525826"/>
            <a:ext cx="12095798" cy="866094"/>
          </a:xfrm>
        </p:spPr>
        <p:txBody>
          <a:bodyPr>
            <a:normAutofit/>
          </a:bodyPr>
          <a:lstStyle/>
          <a:p>
            <a:r>
              <a:rPr lang="de-AT" sz="2500"/>
              <a:t>Folgemaßnahmen und </a:t>
            </a:r>
            <a:r>
              <a:rPr lang="de-DE" sz="2500"/>
              <a:t>Weiterverteilung von Risikoinformationen </a:t>
            </a:r>
            <a:br>
              <a:rPr lang="de-DE" sz="2500"/>
            </a:br>
            <a:r>
              <a:rPr lang="de-DE" sz="2500"/>
              <a:t>an Finanzunternehmen</a:t>
            </a:r>
            <a:endParaRPr lang="de-AT" sz="2500"/>
          </a:p>
        </p:txBody>
      </p:sp>
      <p:sp>
        <p:nvSpPr>
          <p:cNvPr id="3" name="Inhaltsplatzhalter 2">
            <a:extLst>
              <a:ext uri="{FF2B5EF4-FFF2-40B4-BE49-F238E27FC236}">
                <a16:creationId xmlns:a16="http://schemas.microsoft.com/office/drawing/2014/main" id="{D7F4EE1B-328C-7FFB-03A8-6E99FDDE3A1F}"/>
              </a:ext>
            </a:extLst>
          </p:cNvPr>
          <p:cNvSpPr>
            <a:spLocks noGrp="1"/>
          </p:cNvSpPr>
          <p:nvPr>
            <p:ph sz="half" idx="1"/>
          </p:nvPr>
        </p:nvSpPr>
        <p:spPr>
          <a:xfrm>
            <a:off x="660322" y="2435863"/>
            <a:ext cx="7635953" cy="3626475"/>
          </a:xfrm>
        </p:spPr>
        <p:txBody>
          <a:bodyPr>
            <a:normAutofit lnSpcReduction="10000"/>
          </a:bodyPr>
          <a:lstStyle/>
          <a:p>
            <a:pPr marL="0" indent="0">
              <a:buNone/>
            </a:pPr>
            <a:r>
              <a:rPr lang="de-AT" b="1" cap="all">
                <a:solidFill>
                  <a:srgbClr val="EC6600"/>
                </a:solidFill>
              </a:rPr>
              <a:t>Grundsätze des Folgemaßnahmen-Verfahrens</a:t>
            </a:r>
          </a:p>
          <a:p>
            <a:endParaRPr lang="de-DE">
              <a:solidFill>
                <a:schemeClr val="tx1"/>
              </a:solidFill>
            </a:endParaRPr>
          </a:p>
          <a:p>
            <a:pPr>
              <a:buFont typeface="Wingdings" panose="05000000000000000000" pitchFamily="2" charset="2"/>
              <a:buChar char="§"/>
            </a:pPr>
            <a:r>
              <a:rPr lang="de-DE">
                <a:solidFill>
                  <a:schemeClr val="tx1"/>
                </a:solidFill>
              </a:rPr>
              <a:t>Federführende Überwachungsbehörde = zentrale Anlaufstelle für CTPP</a:t>
            </a:r>
          </a:p>
          <a:p>
            <a:pPr>
              <a:buFont typeface="Wingdings" panose="05000000000000000000" pitchFamily="2" charset="2"/>
              <a:buChar char="§"/>
            </a:pPr>
            <a:r>
              <a:rPr lang="de-DE">
                <a:solidFill>
                  <a:schemeClr val="tx1"/>
                </a:solidFill>
              </a:rPr>
              <a:t>Die zuständigen Behörden = zentrale Anlaufstelle für Finanzunternehmen, die ihrer Aufsicht unterliegen</a:t>
            </a:r>
          </a:p>
          <a:p>
            <a:pPr>
              <a:buFont typeface="Wingdings" panose="05000000000000000000" pitchFamily="2" charset="2"/>
              <a:buChar char="§"/>
            </a:pPr>
            <a:r>
              <a:rPr lang="de-DE">
                <a:solidFill>
                  <a:schemeClr val="tx1"/>
                </a:solidFill>
              </a:rPr>
              <a:t>Intensiver Informationsaustausch und Zusammenarbeit zwischen der federführenden Überwachungsbehörde, den nationalen Aufsichtsbehörden und den NIS2-Behörden</a:t>
            </a:r>
          </a:p>
          <a:p>
            <a:pPr>
              <a:buFont typeface="Wingdings" panose="05000000000000000000" pitchFamily="2" charset="2"/>
              <a:buChar char="§"/>
            </a:pPr>
            <a:r>
              <a:rPr lang="de-DE">
                <a:solidFill>
                  <a:schemeClr val="tx1"/>
                </a:solidFill>
              </a:rPr>
              <a:t>Unterschiedliche Auffassungen zwischen der federführenden Überwachungsbehörde und den nationalen Aufsichtsbehörden sind konsensual zu lösen; bei nicht-Einigung: Involvierung des Überwachungsforums</a:t>
            </a:r>
          </a:p>
          <a:p>
            <a:pPr marL="0" indent="0">
              <a:buNone/>
            </a:pPr>
            <a:endParaRPr lang="de-AT">
              <a:solidFill>
                <a:schemeClr val="tx1"/>
              </a:solidFill>
            </a:endParaRPr>
          </a:p>
          <a:p>
            <a:pPr marL="0" indent="0">
              <a:buNone/>
            </a:pPr>
            <a:endParaRPr lang="de-AT">
              <a:solidFill>
                <a:schemeClr val="tx1"/>
              </a:solidFill>
            </a:endParaRPr>
          </a:p>
          <a:p>
            <a:endParaRPr lang="de-AT"/>
          </a:p>
        </p:txBody>
      </p:sp>
      <p:sp>
        <p:nvSpPr>
          <p:cNvPr id="7" name="Foliennummernplatzhalter 5">
            <a:extLst>
              <a:ext uri="{FF2B5EF4-FFF2-40B4-BE49-F238E27FC236}">
                <a16:creationId xmlns:a16="http://schemas.microsoft.com/office/drawing/2014/main" id="{1EB5D637-5B28-E89F-46C6-BA90F7476685}"/>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22</a:t>
            </a:fld>
            <a:endParaRPr lang="de-AT"/>
          </a:p>
        </p:txBody>
      </p:sp>
      <p:graphicFrame>
        <p:nvGraphicFramePr>
          <p:cNvPr id="4" name="Diagramm 3" descr="Kreisdiagramm mit drei Zahnrädern im Uhrzeigersinn verbunden: Federführende Überwachungsbehörde, NIS2-Behörde, Nationale zuständige Behörden – symbolisiert den fortlaufenden Informationsaustausch zwischen diesen drei Stellen.">
            <a:extLst>
              <a:ext uri="{FF2B5EF4-FFF2-40B4-BE49-F238E27FC236}">
                <a16:creationId xmlns:a16="http://schemas.microsoft.com/office/drawing/2014/main" id="{38D41B34-35F8-2459-F942-68BAB0CEBBC1}"/>
              </a:ext>
            </a:extLst>
          </p:cNvPr>
          <p:cNvGraphicFramePr/>
          <p:nvPr>
            <p:extLst>
              <p:ext uri="{D42A27DB-BD31-4B8C-83A1-F6EECF244321}">
                <p14:modId xmlns:p14="http://schemas.microsoft.com/office/powerpoint/2010/main" val="2845661230"/>
              </p:ext>
            </p:extLst>
          </p:nvPr>
        </p:nvGraphicFramePr>
        <p:xfrm>
          <a:off x="8181975" y="2105025"/>
          <a:ext cx="4105275" cy="38335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6609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0717F-55E2-D031-A6FF-7E26CE5E54E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452AAF4-A40E-06DA-37F0-E09052743CCB}"/>
              </a:ext>
            </a:extLst>
          </p:cNvPr>
          <p:cNvSpPr>
            <a:spLocks noGrp="1"/>
          </p:cNvSpPr>
          <p:nvPr>
            <p:ph type="title"/>
          </p:nvPr>
        </p:nvSpPr>
        <p:spPr>
          <a:xfrm>
            <a:off x="660322" y="525826"/>
            <a:ext cx="12095798" cy="866094"/>
          </a:xfrm>
        </p:spPr>
        <p:txBody>
          <a:bodyPr>
            <a:normAutofit/>
          </a:bodyPr>
          <a:lstStyle/>
          <a:p>
            <a:r>
              <a:rPr lang="de-AT" sz="2500"/>
              <a:t>Folgemaßnahmen und </a:t>
            </a:r>
            <a:r>
              <a:rPr lang="de-DE" sz="2500"/>
              <a:t>Weiterverteilung von Risikoinformationen </a:t>
            </a:r>
            <a:br>
              <a:rPr lang="de-DE" sz="2500"/>
            </a:br>
            <a:r>
              <a:rPr lang="de-DE" sz="2500"/>
              <a:t>an Finanzunternehmen</a:t>
            </a:r>
            <a:endParaRPr lang="de-AT" sz="2500"/>
          </a:p>
        </p:txBody>
      </p:sp>
      <p:sp>
        <p:nvSpPr>
          <p:cNvPr id="3" name="Inhaltsplatzhalter 2">
            <a:extLst>
              <a:ext uri="{FF2B5EF4-FFF2-40B4-BE49-F238E27FC236}">
                <a16:creationId xmlns:a16="http://schemas.microsoft.com/office/drawing/2014/main" id="{E0F43A33-6C13-D50E-BEBB-72DEC840DA2A}"/>
              </a:ext>
            </a:extLst>
          </p:cNvPr>
          <p:cNvSpPr>
            <a:spLocks noGrp="1"/>
          </p:cNvSpPr>
          <p:nvPr>
            <p:ph sz="half" idx="1"/>
          </p:nvPr>
        </p:nvSpPr>
        <p:spPr>
          <a:xfrm>
            <a:off x="660322" y="1467138"/>
            <a:ext cx="11636453" cy="5228937"/>
          </a:xfrm>
        </p:spPr>
        <p:txBody>
          <a:bodyPr/>
          <a:lstStyle/>
          <a:p>
            <a:pPr marL="0" indent="0">
              <a:buNone/>
            </a:pPr>
            <a:r>
              <a:rPr lang="de-AT" b="1" cap="all">
                <a:solidFill>
                  <a:srgbClr val="EC6600"/>
                </a:solidFill>
              </a:rPr>
              <a:t>Ablauf des Folgemaßnahmen-Verfahrens</a:t>
            </a:r>
            <a:endParaRPr lang="de-AT" b="1" cap="all">
              <a:solidFill>
                <a:srgbClr val="EC6600"/>
              </a:solidFill>
              <a:highlight>
                <a:srgbClr val="FFFF00"/>
              </a:highlight>
            </a:endParaRPr>
          </a:p>
          <a:p>
            <a:endParaRPr lang="de-DE">
              <a:solidFill>
                <a:schemeClr val="tx1"/>
              </a:solidFill>
            </a:endParaRPr>
          </a:p>
          <a:p>
            <a:pPr marL="0" indent="0">
              <a:buNone/>
            </a:pPr>
            <a:endParaRPr lang="de-AT">
              <a:solidFill>
                <a:schemeClr val="tx1"/>
              </a:solidFill>
            </a:endParaRPr>
          </a:p>
          <a:p>
            <a:pPr marL="0" indent="0">
              <a:buNone/>
            </a:pPr>
            <a:endParaRPr lang="de-AT">
              <a:solidFill>
                <a:schemeClr val="tx1"/>
              </a:solidFill>
            </a:endParaRPr>
          </a:p>
          <a:p>
            <a:endParaRPr lang="de-AT"/>
          </a:p>
        </p:txBody>
      </p:sp>
      <p:sp>
        <p:nvSpPr>
          <p:cNvPr id="7" name="Foliennummernplatzhalter 5">
            <a:extLst>
              <a:ext uri="{FF2B5EF4-FFF2-40B4-BE49-F238E27FC236}">
                <a16:creationId xmlns:a16="http://schemas.microsoft.com/office/drawing/2014/main" id="{F6F28DAF-F8A3-BB12-30EC-33A430B802F6}"/>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23</a:t>
            </a:fld>
            <a:endParaRPr lang="de-AT"/>
          </a:p>
        </p:txBody>
      </p:sp>
      <p:graphicFrame>
        <p:nvGraphicFramePr>
          <p:cNvPr id="8" name="Diagramm 7" descr="Dreistufiger Ablauf von oben nach unten: 1. Informationsaustausch, 2. Risikobewertung, 3. Rechtsdurchsetzungsmöglichkeit durch FMA.">
            <a:extLst>
              <a:ext uri="{FF2B5EF4-FFF2-40B4-BE49-F238E27FC236}">
                <a16:creationId xmlns:a16="http://schemas.microsoft.com/office/drawing/2014/main" id="{10119F66-E9FD-8CFE-7080-B641566652BF}"/>
              </a:ext>
            </a:extLst>
          </p:cNvPr>
          <p:cNvGraphicFramePr/>
          <p:nvPr>
            <p:extLst>
              <p:ext uri="{D42A27DB-BD31-4B8C-83A1-F6EECF244321}">
                <p14:modId xmlns:p14="http://schemas.microsoft.com/office/powerpoint/2010/main" val="609080741"/>
              </p:ext>
            </p:extLst>
          </p:nvPr>
        </p:nvGraphicFramePr>
        <p:xfrm>
          <a:off x="846048" y="2078353"/>
          <a:ext cx="10000217" cy="4924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uppieren 3">
            <a:extLst>
              <a:ext uri="{FF2B5EF4-FFF2-40B4-BE49-F238E27FC236}">
                <a16:creationId xmlns:a16="http://schemas.microsoft.com/office/drawing/2014/main" id="{55D827A7-04B3-1B16-66A1-783ECEA6FF62}"/>
              </a:ext>
            </a:extLst>
          </p:cNvPr>
          <p:cNvGrpSpPr/>
          <p:nvPr/>
        </p:nvGrpSpPr>
        <p:grpSpPr>
          <a:xfrm>
            <a:off x="11311956" y="3416675"/>
            <a:ext cx="1444164" cy="1329862"/>
            <a:chOff x="11746523" y="3044650"/>
            <a:chExt cx="1508843" cy="1165609"/>
          </a:xfrm>
        </p:grpSpPr>
        <p:sp>
          <p:nvSpPr>
            <p:cNvPr id="5" name="Pfeil: nach rechts gekrümmt 4">
              <a:extLst>
                <a:ext uri="{FF2B5EF4-FFF2-40B4-BE49-F238E27FC236}">
                  <a16:creationId xmlns:a16="http://schemas.microsoft.com/office/drawing/2014/main" id="{1B766D99-DADB-6245-0665-338BB2A4C83D}"/>
                </a:ext>
              </a:extLst>
            </p:cNvPr>
            <p:cNvSpPr/>
            <p:nvPr/>
          </p:nvSpPr>
          <p:spPr>
            <a:xfrm>
              <a:off x="11746523" y="3044651"/>
              <a:ext cx="693336" cy="1165608"/>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6" name="Pfeil: nach links gekrümmt 5">
              <a:extLst>
                <a:ext uri="{FF2B5EF4-FFF2-40B4-BE49-F238E27FC236}">
                  <a16:creationId xmlns:a16="http://schemas.microsoft.com/office/drawing/2014/main" id="{B12D3623-3C12-A568-22BB-D9D012F598A4}"/>
                </a:ext>
              </a:extLst>
            </p:cNvPr>
            <p:cNvSpPr/>
            <p:nvPr/>
          </p:nvSpPr>
          <p:spPr>
            <a:xfrm flipV="1">
              <a:off x="12608527" y="3044650"/>
              <a:ext cx="623506" cy="1080310"/>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9" name="Textfeld 8">
              <a:extLst>
                <a:ext uri="{FF2B5EF4-FFF2-40B4-BE49-F238E27FC236}">
                  <a16:creationId xmlns:a16="http://schemas.microsoft.com/office/drawing/2014/main" id="{6941C250-09A6-01C7-76C2-DB7C90BCC882}"/>
                </a:ext>
              </a:extLst>
            </p:cNvPr>
            <p:cNvSpPr txBox="1"/>
            <p:nvPr/>
          </p:nvSpPr>
          <p:spPr>
            <a:xfrm>
              <a:off x="11810223" y="3349744"/>
              <a:ext cx="1445143" cy="337530"/>
            </a:xfrm>
            <a:prstGeom prst="rect">
              <a:avLst/>
            </a:prstGeom>
            <a:noFill/>
          </p:spPr>
          <p:txBody>
            <a:bodyPr wrap="square" rtlCol="0">
              <a:spAutoFit/>
            </a:bodyPr>
            <a:lstStyle/>
            <a:p>
              <a:pPr algn="ctr"/>
              <a:r>
                <a:rPr lang="de-DE" sz="900" b="1">
                  <a:latin typeface="Source Sans Pro" panose="020B0503030403020204" pitchFamily="34" charset="0"/>
                </a:rPr>
                <a:t>Prozess in Operationalisierung</a:t>
              </a:r>
            </a:p>
          </p:txBody>
        </p:sp>
      </p:grpSp>
    </p:spTree>
    <p:extLst>
      <p:ext uri="{BB962C8B-B14F-4D97-AF65-F5344CB8AC3E}">
        <p14:creationId xmlns:p14="http://schemas.microsoft.com/office/powerpoint/2010/main" val="34739298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4783D-7243-A1E9-BD4F-2FA0CF0F042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9A137D5-C7A6-EF44-109A-1A3026639B8D}"/>
              </a:ext>
            </a:extLst>
          </p:cNvPr>
          <p:cNvSpPr>
            <a:spLocks noGrp="1"/>
          </p:cNvSpPr>
          <p:nvPr>
            <p:ph type="title"/>
          </p:nvPr>
        </p:nvSpPr>
        <p:spPr>
          <a:xfrm>
            <a:off x="660322" y="525826"/>
            <a:ext cx="12095798" cy="866094"/>
          </a:xfrm>
        </p:spPr>
        <p:txBody>
          <a:bodyPr>
            <a:normAutofit/>
          </a:bodyPr>
          <a:lstStyle/>
          <a:p>
            <a:r>
              <a:rPr lang="de-AT" sz="2500"/>
              <a:t>Folgemaßnahmen und </a:t>
            </a:r>
            <a:r>
              <a:rPr lang="de-DE" sz="2500"/>
              <a:t>Weiterverteilung von Risikoinformationen </a:t>
            </a:r>
            <a:br>
              <a:rPr lang="de-DE" sz="2500"/>
            </a:br>
            <a:r>
              <a:rPr lang="de-DE" sz="2500"/>
              <a:t>an Finanzunternehmen</a:t>
            </a:r>
            <a:endParaRPr lang="de-AT" sz="2500"/>
          </a:p>
        </p:txBody>
      </p:sp>
      <p:sp>
        <p:nvSpPr>
          <p:cNvPr id="3" name="Inhaltsplatzhalter 2">
            <a:extLst>
              <a:ext uri="{FF2B5EF4-FFF2-40B4-BE49-F238E27FC236}">
                <a16:creationId xmlns:a16="http://schemas.microsoft.com/office/drawing/2014/main" id="{E756B894-92B2-4DD9-DACA-C11EE43445FF}"/>
              </a:ext>
            </a:extLst>
          </p:cNvPr>
          <p:cNvSpPr>
            <a:spLocks noGrp="1"/>
          </p:cNvSpPr>
          <p:nvPr>
            <p:ph sz="half" idx="1"/>
          </p:nvPr>
        </p:nvSpPr>
        <p:spPr>
          <a:xfrm>
            <a:off x="515475" y="1459875"/>
            <a:ext cx="12095798" cy="5313600"/>
          </a:xfrm>
        </p:spPr>
        <p:txBody>
          <a:bodyPr vert="horz" lIns="0" tIns="45720" rIns="91440" bIns="45720" rtlCol="0">
            <a:normAutofit fontScale="92500" lnSpcReduction="10000"/>
          </a:bodyPr>
          <a:lstStyle/>
          <a:p>
            <a:pPr marL="0" indent="0">
              <a:buNone/>
            </a:pPr>
            <a:r>
              <a:rPr lang="de-AT" b="1" u="sng" cap="all">
                <a:solidFill>
                  <a:srgbClr val="EC6600"/>
                </a:solidFill>
              </a:rPr>
              <a:t>Rechtsgrundlagen – Europäisch</a:t>
            </a:r>
          </a:p>
          <a:p>
            <a:pPr marL="0" indent="0">
              <a:buNone/>
            </a:pPr>
            <a:endParaRPr lang="de-AT" b="1" cap="all">
              <a:solidFill>
                <a:srgbClr val="EC6600"/>
              </a:solidFill>
            </a:endParaRPr>
          </a:p>
          <a:p>
            <a:pPr marL="0" indent="0">
              <a:buNone/>
            </a:pPr>
            <a:r>
              <a:rPr lang="de-DE" b="1" cap="all">
                <a:solidFill>
                  <a:srgbClr val="EC6600"/>
                </a:solidFill>
              </a:rPr>
              <a:t>Art 42 DORA</a:t>
            </a:r>
          </a:p>
          <a:p>
            <a:pPr lvl="1">
              <a:buFont typeface="Wingdings" panose="05000000000000000000" pitchFamily="2" charset="2"/>
              <a:buChar char="§"/>
            </a:pPr>
            <a:r>
              <a:rPr lang="de-DE"/>
              <a:t>Die federführende Überwachungsbehörde gibt Empfehlungen an CTPP ab; Veröffentlichung, wenn CTPP Empfehlungen nicht Folge leistet und Info an nationale zuständige Behörden</a:t>
            </a:r>
          </a:p>
          <a:p>
            <a:pPr lvl="1">
              <a:buFont typeface="Wingdings" panose="05000000000000000000" pitchFamily="2" charset="2"/>
              <a:buChar char="§"/>
            </a:pPr>
            <a:r>
              <a:rPr lang="de-DE"/>
              <a:t>Zuständige nationale Behörden unterrichten die betroffenen Finanzunternehmen über die Risiken, die in der Empfehlung festgestellt wurden; Berücksichtigung im Rahmen der Aufsicht des IKT-Drittparteienrisikos</a:t>
            </a:r>
          </a:p>
          <a:p>
            <a:pPr lvl="1">
              <a:buFont typeface="Wingdings" panose="05000000000000000000" pitchFamily="2" charset="2"/>
              <a:buChar char="§"/>
            </a:pPr>
            <a:r>
              <a:rPr lang="de-DE"/>
              <a:t>Wenn Risiken nicht ausreichend adressiert werden: Untersagung der Vertragsbeziehung (ganz, teilweise oder vorübergehend)</a:t>
            </a:r>
          </a:p>
          <a:p>
            <a:pPr lvl="1">
              <a:buFont typeface="Wingdings" panose="05000000000000000000" pitchFamily="2" charset="2"/>
              <a:buChar char="§"/>
            </a:pPr>
            <a:r>
              <a:rPr lang="de-DE"/>
              <a:t>Konsultation mit NIS2-Behörde</a:t>
            </a:r>
          </a:p>
          <a:p>
            <a:pPr lvl="1">
              <a:buFont typeface="Wingdings" panose="05000000000000000000" pitchFamily="2" charset="2"/>
              <a:buChar char="§"/>
            </a:pPr>
            <a:r>
              <a:rPr lang="de-DE"/>
              <a:t>Federführende Überwachungsbehörde kann nach Konsultation des Überwachungsforums den zuständigen nationalen Behörden Stellungnahmen zur Erzielung einer kohärenten und konvergenten Folgemaßnahmen übermitteln</a:t>
            </a:r>
          </a:p>
          <a:p>
            <a:pPr lvl="1"/>
            <a:endParaRPr lang="de-DE"/>
          </a:p>
          <a:p>
            <a:pPr marL="0" indent="0">
              <a:buNone/>
            </a:pPr>
            <a:r>
              <a:rPr lang="de-DE" b="1" cap="all">
                <a:solidFill>
                  <a:srgbClr val="EC6600"/>
                </a:solidFill>
              </a:rPr>
              <a:t>Delegierte Verordnung (EU) 2025/295 zur Harmonisierung der Bedingungen für die Durchführung von Überwachungstätigkeiten </a:t>
            </a:r>
          </a:p>
          <a:p>
            <a:pPr lvl="1">
              <a:buFont typeface="Wingdings" panose="05000000000000000000" pitchFamily="2" charset="2"/>
              <a:buChar char="§"/>
            </a:pPr>
            <a:r>
              <a:rPr lang="de-DE"/>
              <a:t>Berücksichtigung der durch die federführende Überwachungsbehörde festgestellten Risiken in der nationalen Aufsicht von Finanzunternehmen</a:t>
            </a:r>
          </a:p>
          <a:p>
            <a:pPr lvl="1">
              <a:buFont typeface="Wingdings" panose="05000000000000000000" pitchFamily="2" charset="2"/>
              <a:buChar char="§"/>
            </a:pPr>
            <a:r>
              <a:rPr lang="de-DE"/>
              <a:t>Informationseinholung bei Finanzunternehmen; Kommunikation zwischen federführender Überwachungsbehörde und nationalen Behörden</a:t>
            </a:r>
          </a:p>
          <a:p>
            <a:pPr marL="0" indent="0">
              <a:buNone/>
            </a:pPr>
            <a:endParaRPr lang="de-AT" b="1" cap="all">
              <a:solidFill>
                <a:srgbClr val="EC6600"/>
              </a:solidFill>
            </a:endParaRPr>
          </a:p>
          <a:p>
            <a:pPr marL="0" indent="0">
              <a:buNone/>
            </a:pPr>
            <a:endParaRPr lang="de-AT" b="1" cap="all">
              <a:solidFill>
                <a:srgbClr val="EC6600"/>
              </a:solidFill>
            </a:endParaRPr>
          </a:p>
        </p:txBody>
      </p:sp>
      <p:sp>
        <p:nvSpPr>
          <p:cNvPr id="7" name="Foliennummernplatzhalter 5">
            <a:extLst>
              <a:ext uri="{FF2B5EF4-FFF2-40B4-BE49-F238E27FC236}">
                <a16:creationId xmlns:a16="http://schemas.microsoft.com/office/drawing/2014/main" id="{BD5D428B-BE70-7303-90FA-67DFED246D39}"/>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24</a:t>
            </a:fld>
            <a:endParaRPr lang="de-AT"/>
          </a:p>
        </p:txBody>
      </p:sp>
    </p:spTree>
    <p:extLst>
      <p:ext uri="{BB962C8B-B14F-4D97-AF65-F5344CB8AC3E}">
        <p14:creationId xmlns:p14="http://schemas.microsoft.com/office/powerpoint/2010/main" val="1823833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9BF8E-0A3C-4553-502D-AF31FFC58BE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6BD1A05-8256-EAF6-3067-91AF2440DBD3}"/>
              </a:ext>
            </a:extLst>
          </p:cNvPr>
          <p:cNvSpPr>
            <a:spLocks noGrp="1"/>
          </p:cNvSpPr>
          <p:nvPr>
            <p:ph type="title"/>
          </p:nvPr>
        </p:nvSpPr>
        <p:spPr>
          <a:xfrm>
            <a:off x="660322" y="525826"/>
            <a:ext cx="12095798" cy="866094"/>
          </a:xfrm>
        </p:spPr>
        <p:txBody>
          <a:bodyPr>
            <a:normAutofit/>
          </a:bodyPr>
          <a:lstStyle/>
          <a:p>
            <a:r>
              <a:rPr lang="de-AT" sz="2500"/>
              <a:t>Folgemaßnahmen und </a:t>
            </a:r>
            <a:r>
              <a:rPr lang="de-DE" sz="2500"/>
              <a:t>Weiterverteilung von Risikoinformationen </a:t>
            </a:r>
            <a:br>
              <a:rPr lang="de-DE" sz="2500"/>
            </a:br>
            <a:r>
              <a:rPr lang="de-DE" sz="2500"/>
              <a:t>an Finanzunternehmen</a:t>
            </a:r>
            <a:endParaRPr lang="de-AT" sz="2500"/>
          </a:p>
        </p:txBody>
      </p:sp>
      <p:sp>
        <p:nvSpPr>
          <p:cNvPr id="3" name="Inhaltsplatzhalter 2">
            <a:extLst>
              <a:ext uri="{FF2B5EF4-FFF2-40B4-BE49-F238E27FC236}">
                <a16:creationId xmlns:a16="http://schemas.microsoft.com/office/drawing/2014/main" id="{2538E53A-CFA3-0013-57E5-024CE1696A60}"/>
              </a:ext>
            </a:extLst>
          </p:cNvPr>
          <p:cNvSpPr>
            <a:spLocks noGrp="1"/>
          </p:cNvSpPr>
          <p:nvPr>
            <p:ph sz="half" idx="1"/>
          </p:nvPr>
        </p:nvSpPr>
        <p:spPr>
          <a:xfrm>
            <a:off x="660322" y="1555125"/>
            <a:ext cx="12095798" cy="5313600"/>
          </a:xfrm>
        </p:spPr>
        <p:txBody>
          <a:bodyPr/>
          <a:lstStyle/>
          <a:p>
            <a:pPr marL="0" indent="0">
              <a:buNone/>
            </a:pPr>
            <a:r>
              <a:rPr lang="de-AT" sz="1700" b="1" u="sng" cap="all">
                <a:solidFill>
                  <a:srgbClr val="EC6600"/>
                </a:solidFill>
              </a:rPr>
              <a:t>Rechtsgrundlagen – Europäisch</a:t>
            </a:r>
          </a:p>
          <a:p>
            <a:pPr marL="0" indent="0">
              <a:buNone/>
            </a:pPr>
            <a:endParaRPr lang="de-AT" b="1" cap="all">
              <a:solidFill>
                <a:schemeClr val="tx1"/>
              </a:solidFill>
            </a:endParaRPr>
          </a:p>
          <a:p>
            <a:pPr marL="0" indent="0">
              <a:buNone/>
            </a:pPr>
            <a:r>
              <a:rPr lang="de-DE" sz="1700" b="1" cap="all">
                <a:solidFill>
                  <a:srgbClr val="EC6600"/>
                </a:solidFill>
              </a:rPr>
              <a:t>Gemeinsame Leitlinien über die Zusammenarbeit bei der Überwachung und den Informationsaustausch zwischen den Europäischen Aufsichtsbehörden (ESA) und den zuständigen Behörden (JC/GL/2024/36)</a:t>
            </a:r>
          </a:p>
          <a:p>
            <a:pPr lvl="1">
              <a:buFont typeface="Wingdings" panose="05000000000000000000" pitchFamily="2" charset="2"/>
              <a:buChar char="§"/>
            </a:pPr>
            <a:r>
              <a:rPr lang="de-DE">
                <a:solidFill>
                  <a:schemeClr val="tx1"/>
                </a:solidFill>
              </a:rPr>
              <a:t>Sicherer Informationsaustausch</a:t>
            </a:r>
          </a:p>
          <a:p>
            <a:pPr lvl="1">
              <a:buFont typeface="Wingdings" panose="05000000000000000000" pitchFamily="2" charset="2"/>
              <a:buChar char="§"/>
            </a:pPr>
            <a:r>
              <a:rPr lang="de-DE">
                <a:solidFill>
                  <a:schemeClr val="tx1"/>
                </a:solidFill>
              </a:rPr>
              <a:t>Fristen</a:t>
            </a:r>
          </a:p>
          <a:p>
            <a:pPr lvl="1">
              <a:buFont typeface="Wingdings" panose="05000000000000000000" pitchFamily="2" charset="2"/>
              <a:buChar char="§"/>
            </a:pPr>
            <a:r>
              <a:rPr lang="de-DE">
                <a:solidFill>
                  <a:schemeClr val="tx1"/>
                </a:solidFill>
              </a:rPr>
              <a:t>Modalitäten und Umfang der Information zwischen federführender Überwachungsbehörde und zuständigen Behörden</a:t>
            </a:r>
          </a:p>
          <a:p>
            <a:pPr marL="0" indent="0">
              <a:buNone/>
            </a:pPr>
            <a:endParaRPr lang="de-AT"/>
          </a:p>
          <a:p>
            <a:pPr marL="0" indent="0">
              <a:buNone/>
            </a:pPr>
            <a:endParaRPr lang="de-AT">
              <a:solidFill>
                <a:schemeClr val="tx1"/>
              </a:solidFill>
            </a:endParaRPr>
          </a:p>
          <a:p>
            <a:pPr marL="0" marR="0" lvl="0" indent="0" algn="l" defTabSz="503972" rtl="0" eaLnBrk="1" fontAlgn="base" latinLnBrk="0" hangingPunct="1">
              <a:lnSpc>
                <a:spcPct val="100000"/>
              </a:lnSpc>
              <a:spcBef>
                <a:spcPct val="20000"/>
              </a:spcBef>
              <a:spcAft>
                <a:spcPct val="0"/>
              </a:spcAft>
              <a:buClrTx/>
              <a:buSzTx/>
              <a:buFont typeface="Arial" panose="020B0604020202020204" pitchFamily="34" charset="0"/>
              <a:buNone/>
              <a:tabLst/>
              <a:defRPr/>
            </a:pPr>
            <a:r>
              <a:rPr lang="de-AT" sz="1700" b="1" u="sng" cap="all">
                <a:solidFill>
                  <a:srgbClr val="EC6600"/>
                </a:solidFill>
              </a:rPr>
              <a:t>Rechtsgrundlagen - National</a:t>
            </a:r>
          </a:p>
          <a:p>
            <a:pPr marL="0" indent="0">
              <a:buNone/>
            </a:pPr>
            <a:endParaRPr lang="de-AT">
              <a:solidFill>
                <a:schemeClr val="tx1"/>
              </a:solidFill>
            </a:endParaRPr>
          </a:p>
          <a:p>
            <a:pPr marL="0" indent="0" defTabSz="503972" fontAlgn="base">
              <a:spcBef>
                <a:spcPct val="20000"/>
              </a:spcBef>
              <a:spcAft>
                <a:spcPct val="0"/>
              </a:spcAft>
              <a:buClrTx/>
              <a:buNone/>
              <a:defRPr/>
            </a:pPr>
            <a:r>
              <a:rPr lang="de-DE" sz="1700" b="1" cap="all">
                <a:solidFill>
                  <a:srgbClr val="EC6600"/>
                </a:solidFill>
              </a:rPr>
              <a:t>DORA-VG</a:t>
            </a:r>
          </a:p>
          <a:p>
            <a:pPr marL="481739" lvl="1" indent="-285750" defTabSz="503972" fontAlgn="base">
              <a:spcBef>
                <a:spcPct val="20000"/>
              </a:spcBef>
              <a:spcAft>
                <a:spcPct val="0"/>
              </a:spcAft>
              <a:buClr>
                <a:schemeClr val="accent1"/>
              </a:buClr>
              <a:buFont typeface="Wingdings" panose="05000000000000000000" pitchFamily="2" charset="2"/>
              <a:buChar char="§"/>
              <a:defRPr/>
            </a:pPr>
            <a:r>
              <a:rPr lang="de-DE"/>
              <a:t>Internationale </a:t>
            </a:r>
            <a:r>
              <a:rPr lang="de-DE" err="1"/>
              <a:t>Zusammenarbeit</a:t>
            </a:r>
            <a:r>
              <a:rPr lang="de-DE"/>
              <a:t> und Informationsaustausch</a:t>
            </a:r>
          </a:p>
          <a:p>
            <a:pPr marL="481739" lvl="1" indent="-285750" defTabSz="503972" fontAlgn="base">
              <a:spcBef>
                <a:spcPct val="20000"/>
              </a:spcBef>
              <a:spcAft>
                <a:spcPct val="0"/>
              </a:spcAft>
              <a:buClr>
                <a:schemeClr val="accent1"/>
              </a:buClr>
              <a:buFont typeface="Wingdings" panose="05000000000000000000" pitchFamily="2" charset="2"/>
              <a:buChar char="§"/>
              <a:defRPr/>
            </a:pPr>
            <a:r>
              <a:rPr lang="de-DE"/>
              <a:t>Sanktionen</a:t>
            </a:r>
          </a:p>
          <a:p>
            <a:endParaRPr lang="de-AT"/>
          </a:p>
        </p:txBody>
      </p:sp>
      <p:sp>
        <p:nvSpPr>
          <p:cNvPr id="7" name="Foliennummernplatzhalter 5">
            <a:extLst>
              <a:ext uri="{FF2B5EF4-FFF2-40B4-BE49-F238E27FC236}">
                <a16:creationId xmlns:a16="http://schemas.microsoft.com/office/drawing/2014/main" id="{84C18205-9402-98DB-6DE4-BEAC00B42C7D}"/>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25</a:t>
            </a:fld>
            <a:endParaRPr lang="de-AT"/>
          </a:p>
        </p:txBody>
      </p:sp>
    </p:spTree>
    <p:extLst>
      <p:ext uri="{BB962C8B-B14F-4D97-AF65-F5344CB8AC3E}">
        <p14:creationId xmlns:p14="http://schemas.microsoft.com/office/powerpoint/2010/main" val="3114333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5EFDA-1506-FF22-11D8-E3E8D2315FD8}"/>
            </a:ext>
          </a:extLst>
        </p:cNvPr>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418016F6-0FEC-6843-FC08-6338A43E95B3}"/>
              </a:ext>
              <a:ext uri="{C183D7F6-B498-43B3-948B-1728B52AA6E4}">
                <adec:decorative xmlns:adec="http://schemas.microsoft.com/office/drawing/2017/decorative" val="1"/>
              </a:ext>
            </a:extLst>
          </p:cNvPr>
          <p:cNvSpPr txBox="1">
            <a:spLocks/>
          </p:cNvSpPr>
          <p:nvPr/>
        </p:nvSpPr>
        <p:spPr>
          <a:xfrm>
            <a:off x="11496592" y="7308814"/>
            <a:ext cx="1579272" cy="169285"/>
          </a:xfrm>
          <a:prstGeom prst="rect">
            <a:avLst/>
          </a:prstGeom>
        </p:spPr>
        <p:txBody>
          <a:bodyPr vert="horz" wrap="square" lIns="0" tIns="0" rIns="0" bIns="0" rtlCol="0" anchor="ctr">
            <a:spAutoFit/>
          </a:bodyPr>
          <a:lstStyle>
            <a:defPPr>
              <a:defRPr lang="de-DE"/>
            </a:defPPr>
            <a:lvl1pPr marL="0" algn="l" defTabSz="1008035" rtl="0" eaLnBrk="1" latinLnBrk="0" hangingPunct="1">
              <a:defRPr sz="1984" kern="1200">
                <a:solidFill>
                  <a:schemeClr val="tx1"/>
                </a:solidFill>
                <a:latin typeface="+mn-lt"/>
                <a:ea typeface="+mn-ea"/>
                <a:cs typeface="+mn-cs"/>
              </a:defRPr>
            </a:lvl1pPr>
            <a:lvl2pPr marL="504017" algn="l" defTabSz="1008035" rtl="0" eaLnBrk="1" latinLnBrk="0" hangingPunct="1">
              <a:defRPr sz="1984" kern="1200">
                <a:solidFill>
                  <a:schemeClr val="tx1"/>
                </a:solidFill>
                <a:latin typeface="+mn-lt"/>
                <a:ea typeface="+mn-ea"/>
                <a:cs typeface="+mn-cs"/>
              </a:defRPr>
            </a:lvl2pPr>
            <a:lvl3pPr marL="1008035" algn="l" defTabSz="1008035" rtl="0" eaLnBrk="1" latinLnBrk="0" hangingPunct="1">
              <a:defRPr sz="1984" kern="1200">
                <a:solidFill>
                  <a:schemeClr val="tx1"/>
                </a:solidFill>
                <a:latin typeface="+mn-lt"/>
                <a:ea typeface="+mn-ea"/>
                <a:cs typeface="+mn-cs"/>
              </a:defRPr>
            </a:lvl3pPr>
            <a:lvl4pPr marL="1512052" algn="l" defTabSz="1008035" rtl="0" eaLnBrk="1" latinLnBrk="0" hangingPunct="1">
              <a:defRPr sz="1984" kern="1200">
                <a:solidFill>
                  <a:schemeClr val="tx1"/>
                </a:solidFill>
                <a:latin typeface="+mn-lt"/>
                <a:ea typeface="+mn-ea"/>
                <a:cs typeface="+mn-cs"/>
              </a:defRPr>
            </a:lvl4pPr>
            <a:lvl5pPr marL="2016069" algn="l" defTabSz="1008035" rtl="0" eaLnBrk="1" latinLnBrk="0" hangingPunct="1">
              <a:defRPr sz="1984" kern="1200">
                <a:solidFill>
                  <a:schemeClr val="tx1"/>
                </a:solidFill>
                <a:latin typeface="+mn-lt"/>
                <a:ea typeface="+mn-ea"/>
                <a:cs typeface="+mn-cs"/>
              </a:defRPr>
            </a:lvl5pPr>
            <a:lvl6pPr marL="2520086" algn="l" defTabSz="1008035" rtl="0" eaLnBrk="1" latinLnBrk="0" hangingPunct="1">
              <a:defRPr sz="1984" kern="1200">
                <a:solidFill>
                  <a:schemeClr val="tx1"/>
                </a:solidFill>
                <a:latin typeface="+mn-lt"/>
                <a:ea typeface="+mn-ea"/>
                <a:cs typeface="+mn-cs"/>
              </a:defRPr>
            </a:lvl6pPr>
            <a:lvl7pPr marL="3024104" algn="l" defTabSz="1008035" rtl="0" eaLnBrk="1" latinLnBrk="0" hangingPunct="1">
              <a:defRPr sz="1984" kern="1200">
                <a:solidFill>
                  <a:schemeClr val="tx1"/>
                </a:solidFill>
                <a:latin typeface="+mn-lt"/>
                <a:ea typeface="+mn-ea"/>
                <a:cs typeface="+mn-cs"/>
              </a:defRPr>
            </a:lvl7pPr>
            <a:lvl8pPr marL="3528121" algn="l" defTabSz="1008035" rtl="0" eaLnBrk="1" latinLnBrk="0" hangingPunct="1">
              <a:defRPr sz="1984" kern="1200">
                <a:solidFill>
                  <a:schemeClr val="tx1"/>
                </a:solidFill>
                <a:latin typeface="+mn-lt"/>
                <a:ea typeface="+mn-ea"/>
                <a:cs typeface="+mn-cs"/>
              </a:defRPr>
            </a:lvl8pPr>
            <a:lvl9pPr marL="4032138" algn="l" defTabSz="1008035" rtl="0" eaLnBrk="1" latinLnBrk="0" hangingPunct="1">
              <a:defRPr sz="1984" kern="1200">
                <a:solidFill>
                  <a:schemeClr val="tx1"/>
                </a:solidFill>
                <a:latin typeface="+mn-lt"/>
                <a:ea typeface="+mn-ea"/>
                <a:cs typeface="+mn-cs"/>
              </a:defRPr>
            </a:lvl9pPr>
          </a:lstStyle>
          <a:p>
            <a:fld id="{EE4FFC6B-0944-4FBC-9B81-B2BE7C77D0E5}" type="slidenum">
              <a:rPr lang="de-AT" sz="1100"/>
              <a:pPr/>
              <a:t>26</a:t>
            </a:fld>
            <a:endParaRPr lang="de-AT" sz="1100"/>
          </a:p>
        </p:txBody>
      </p:sp>
      <p:sp>
        <p:nvSpPr>
          <p:cNvPr id="5" name="Titel 1">
            <a:extLst>
              <a:ext uri="{FF2B5EF4-FFF2-40B4-BE49-F238E27FC236}">
                <a16:creationId xmlns:a16="http://schemas.microsoft.com/office/drawing/2014/main" id="{8A9D8810-A60F-8A29-B31F-9C74EC70CACE}"/>
              </a:ext>
            </a:extLst>
          </p:cNvPr>
          <p:cNvSpPr txBox="1">
            <a:spLocks noGrp="1"/>
          </p:cNvSpPr>
          <p:nvPr>
            <p:ph type="title"/>
          </p:nvPr>
        </p:nvSpPr>
        <p:spPr>
          <a:xfrm>
            <a:off x="752476" y="967158"/>
            <a:ext cx="10953749" cy="366254"/>
          </a:xfrm>
          <a:prstGeom prst="rect">
            <a:avLst/>
          </a:prstGeom>
        </p:spPr>
        <p:txBody>
          <a:bodyPr vert="horz" lIns="0" tIns="45720" rIns="91440" bIns="45720" rtlCol="0" anchor="ctr">
            <a:normAutofit fontScale="82500" lnSpcReduction="20000"/>
          </a:bodyPr>
          <a:lstStyle>
            <a:lvl1pPr algn="l" defTabSz="1007943" rtl="0" eaLnBrk="1" latinLnBrk="0" hangingPunct="1">
              <a:lnSpc>
                <a:spcPct val="90000"/>
              </a:lnSpc>
              <a:spcBef>
                <a:spcPct val="0"/>
              </a:spcBef>
              <a:buNone/>
              <a:defRPr sz="2800" b="1" kern="1200" cap="all" baseline="0">
                <a:solidFill>
                  <a:srgbClr val="7F7F7F"/>
                </a:solidFill>
                <a:latin typeface="Source Sans Pro" panose="020B0503030403020204" pitchFamily="34" charset="0"/>
                <a:ea typeface="+mj-ea"/>
                <a:cs typeface="+mj-cs"/>
              </a:defRPr>
            </a:lvl1pPr>
          </a:lstStyle>
          <a:p>
            <a:r>
              <a:rPr lang="de-AT"/>
              <a:t>Umfrage</a:t>
            </a:r>
          </a:p>
        </p:txBody>
      </p:sp>
      <p:pic>
        <p:nvPicPr>
          <p:cNvPr id="4" name="Content Placeholder 3" descr="Balkendiagramm zur Umfrage &quot;Welches Thema im Zusammenhang mit kritischen IKT-Drittdienstleistern beschäftigt Ihr Unternehmen derzeit am stärksten?&quot;: Cloud-, Hyperscaler- und Konzentrationsrisiken 27 Stimmen. Exit-Strategien und Auslagerungssteuerung 95 Stimmen. Cybersicherheit und operative Resilienz 54 Stimmen. Vertrags-, Audit- und DORA-Anforderungen 103 Stimmen. Neue Risiken durch künstliche Intelligenz 60 Stimmen.">
            <a:extLst>
              <a:ext uri="{FF2B5EF4-FFF2-40B4-BE49-F238E27FC236}">
                <a16:creationId xmlns:a16="http://schemas.microsoft.com/office/drawing/2014/main" id="{3BA13145-27C6-2982-808C-F7D5EEC8D79A}"/>
              </a:ext>
            </a:extLst>
          </p:cNvPr>
          <p:cNvPicPr>
            <a:picLocks noGrp="1" noChangeAspect="1"/>
          </p:cNvPicPr>
          <p:nvPr>
            <p:ph idx="1"/>
          </p:nvPr>
        </p:nvPicPr>
        <p:blipFill>
          <a:blip r:embed="rId2"/>
          <a:stretch>
            <a:fillRect/>
          </a:stretch>
        </p:blipFill>
        <p:spPr>
          <a:xfrm>
            <a:off x="756639" y="1452182"/>
            <a:ext cx="10939664" cy="5155522"/>
          </a:xfrm>
          <a:prstGeom prst="rect">
            <a:avLst/>
          </a:prstGeom>
        </p:spPr>
      </p:pic>
    </p:spTree>
    <p:extLst>
      <p:ext uri="{BB962C8B-B14F-4D97-AF65-F5344CB8AC3E}">
        <p14:creationId xmlns:p14="http://schemas.microsoft.com/office/powerpoint/2010/main" val="2733695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FC5EE-B5C6-3188-0CA8-1B193C5EF30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6F69403-B1F2-6BCC-90F8-FA65DB3A7172}"/>
              </a:ext>
            </a:extLst>
          </p:cNvPr>
          <p:cNvSpPr>
            <a:spLocks noGrp="1"/>
          </p:cNvSpPr>
          <p:nvPr>
            <p:ph type="title"/>
          </p:nvPr>
        </p:nvSpPr>
        <p:spPr/>
        <p:txBody>
          <a:bodyPr>
            <a:normAutofit fontScale="90000"/>
          </a:bodyPr>
          <a:lstStyle/>
          <a:p>
            <a:r>
              <a:rPr lang="de-AT"/>
              <a:t>AKTUELLE DORA-FMA/OeNB-Informationen</a:t>
            </a:r>
          </a:p>
        </p:txBody>
      </p:sp>
      <p:sp>
        <p:nvSpPr>
          <p:cNvPr id="7" name="Foliennummernplatzhalter 5">
            <a:extLst>
              <a:ext uri="{FF2B5EF4-FFF2-40B4-BE49-F238E27FC236}">
                <a16:creationId xmlns:a16="http://schemas.microsoft.com/office/drawing/2014/main" id="{CC3EA52A-7F18-0249-ABD0-99094932FD47}"/>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27</a:t>
            </a:fld>
            <a:endParaRPr lang="de-AT"/>
          </a:p>
        </p:txBody>
      </p:sp>
      <p:pic>
        <p:nvPicPr>
          <p:cNvPr id="5" name="Grafik 4" descr="Screenshot FMA-Website, Abschnitt FMA-Hinweise: aufklappbare Einträge &quot;Informationen zum Verhältnis zwischen DORA und NIS2/NISG 2026 für Finanzunternehmen&quot; und &quot;FMA-Information zu Anthropic Mythos und damit verbundenen Cyberbedrohungen (Update 03.08.2026)&quot;">
            <a:extLst>
              <a:ext uri="{FF2B5EF4-FFF2-40B4-BE49-F238E27FC236}">
                <a16:creationId xmlns:a16="http://schemas.microsoft.com/office/drawing/2014/main" id="{B48D1F8B-4803-EE06-B846-C5AA86382C79}"/>
              </a:ext>
            </a:extLst>
          </p:cNvPr>
          <p:cNvPicPr>
            <a:picLocks noChangeAspect="1"/>
          </p:cNvPicPr>
          <p:nvPr/>
        </p:nvPicPr>
        <p:blipFill>
          <a:blip r:embed="rId2"/>
          <a:srcRect b="121"/>
          <a:stretch/>
        </p:blipFill>
        <p:spPr>
          <a:xfrm>
            <a:off x="448071" y="2809014"/>
            <a:ext cx="10955548" cy="1959527"/>
          </a:xfrm>
          <a:prstGeom prst="rect">
            <a:avLst/>
          </a:prstGeom>
        </p:spPr>
      </p:pic>
      <p:pic>
        <p:nvPicPr>
          <p:cNvPr id="8" name="Grafik 7" descr="Screenshot FMA-Website: Breadcrumb-Navigation Startseite &gt; DORA – Digitale operationale Resilienz im Finanzsektor &gt; DORA – FMA-Aktivitäten, darunter die Überschrift DORA – FMA-Aktivitäten">
            <a:extLst>
              <a:ext uri="{FF2B5EF4-FFF2-40B4-BE49-F238E27FC236}">
                <a16:creationId xmlns:a16="http://schemas.microsoft.com/office/drawing/2014/main" id="{64131D1D-8088-F75D-16DF-2B45DB411D80}"/>
              </a:ext>
            </a:extLst>
          </p:cNvPr>
          <p:cNvPicPr>
            <a:picLocks noChangeAspect="1"/>
          </p:cNvPicPr>
          <p:nvPr/>
        </p:nvPicPr>
        <p:blipFill>
          <a:blip r:embed="rId3"/>
          <a:stretch>
            <a:fillRect/>
          </a:stretch>
        </p:blipFill>
        <p:spPr>
          <a:xfrm>
            <a:off x="600076" y="1592780"/>
            <a:ext cx="10802643" cy="843659"/>
          </a:xfrm>
          <a:prstGeom prst="rect">
            <a:avLst/>
          </a:prstGeom>
        </p:spPr>
      </p:pic>
      <p:sp>
        <p:nvSpPr>
          <p:cNvPr id="12" name="Inhaltsplatzhalter 2">
            <a:extLst>
              <a:ext uri="{FF2B5EF4-FFF2-40B4-BE49-F238E27FC236}">
                <a16:creationId xmlns:a16="http://schemas.microsoft.com/office/drawing/2014/main" id="{4E307C21-C806-FF2A-FBBF-F81777B8D4C7}"/>
              </a:ext>
            </a:extLst>
          </p:cNvPr>
          <p:cNvSpPr txBox="1">
            <a:spLocks/>
          </p:cNvSpPr>
          <p:nvPr/>
        </p:nvSpPr>
        <p:spPr>
          <a:xfrm>
            <a:off x="5456623" y="6720127"/>
            <a:ext cx="7508060" cy="366254"/>
          </a:xfrm>
          <a:prstGeom prst="rect">
            <a:avLst/>
          </a:prstGeom>
        </p:spPr>
        <p:txBody>
          <a:bodyPr vert="horz" lIns="0" tIns="45720" rIns="91440" bIns="45720" rtlCol="0">
            <a:normAutofit/>
          </a:bodyPr>
          <a:lstStyle>
            <a:lvl1pPr marL="2844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1pPr>
            <a:lvl2pPr marL="568800" indent="-284400" algn="l" defTabSz="1007943" rtl="0" eaLnBrk="1" latinLnBrk="0" hangingPunct="1">
              <a:lnSpc>
                <a:spcPct val="100000"/>
              </a:lnSpc>
              <a:spcBef>
                <a:spcPts val="600"/>
              </a:spcBef>
              <a:buClr>
                <a:srgbClr val="EC6600"/>
              </a:buClr>
              <a:buFont typeface="Source Sans Pro" panose="020B0503030403020204" pitchFamily="34" charset="0"/>
              <a:buChar char="–"/>
              <a:defRPr sz="1800" kern="1200">
                <a:solidFill>
                  <a:schemeClr val="tx1"/>
                </a:solidFill>
                <a:latin typeface="Source Sans Pro" panose="020B0503030403020204" pitchFamily="34" charset="0"/>
                <a:ea typeface="+mn-ea"/>
                <a:cs typeface="+mn-cs"/>
              </a:defRPr>
            </a:lvl2pPr>
            <a:lvl3pPr marL="853200" indent="-284400" algn="l" defTabSz="1007943" rtl="0" eaLnBrk="1" latinLnBrk="0" hangingPunct="1">
              <a:lnSpc>
                <a:spcPct val="100000"/>
              </a:lnSpc>
              <a:spcBef>
                <a:spcPts val="600"/>
              </a:spcBef>
              <a:buClr>
                <a:srgbClr val="7F7F7F"/>
              </a:buClr>
              <a:buSzPct val="8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3pPr>
            <a:lvl4pPr marL="11376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1422000" indent="-284400" algn="l" defTabSz="1007943" rtl="0" eaLnBrk="1" latinLnBrk="0" hangingPunct="1">
              <a:lnSpc>
                <a:spcPct val="100000"/>
              </a:lnSpc>
              <a:spcBef>
                <a:spcPts val="600"/>
              </a:spcBef>
              <a:buClr>
                <a:srgbClr val="7F7F7F"/>
              </a:buClr>
              <a:buSzPct val="7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None/>
              <a:tabLst/>
              <a:defRPr/>
            </a:pPr>
            <a:r>
              <a:rPr lang="de-DE">
                <a:hlinkClick r:id="rId4"/>
              </a:rPr>
              <a:t>https://www.fma.gv.at/querschnittsthemen/dora/fma-aktivitaeten-zu-dora/</a:t>
            </a:r>
            <a:endParaRPr lang="de-DE"/>
          </a:p>
          <a:p>
            <a:pPr marL="284400" marR="0" lvl="0" indent="-28440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Char char="■"/>
              <a:tabLst/>
              <a:defRPr/>
            </a:pPr>
            <a:endParaRPr lang="de-DE">
              <a:highlight>
                <a:srgbClr val="FFFF00"/>
              </a:highlight>
            </a:endParaRPr>
          </a:p>
          <a:p>
            <a:pPr marL="284400" marR="0" lvl="0" indent="-28440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Char char="■"/>
              <a:tabLst/>
              <a:defRPr/>
            </a:pPr>
            <a:endParaRPr lang="de-DE">
              <a:highlight>
                <a:srgbClr val="FFFF00"/>
              </a:highlight>
            </a:endParaRPr>
          </a:p>
          <a:p>
            <a:pPr marL="284400" marR="0" lvl="0" indent="-28440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Char char="■"/>
              <a:tabLst/>
              <a:defRPr/>
            </a:pPr>
            <a:endParaRPr lang="de-DE">
              <a:highlight>
                <a:srgbClr val="FFFF00"/>
              </a:highlight>
            </a:endParaRPr>
          </a:p>
          <a:p>
            <a:pPr marL="284400" marR="0" lvl="0" indent="-28440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Char char="■"/>
              <a:tabLst/>
              <a:defRPr/>
            </a:pPr>
            <a:endParaRPr lang="de-DE">
              <a:highlight>
                <a:srgbClr val="FFFF00"/>
              </a:highlight>
            </a:endParaRPr>
          </a:p>
          <a:p>
            <a:pPr marL="284400" marR="0" lvl="0" indent="-28440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Char char="■"/>
              <a:tabLst/>
              <a:defRPr/>
            </a:pPr>
            <a:endParaRPr lang="de-DE">
              <a:highlight>
                <a:srgbClr val="FFFF00"/>
              </a:highlight>
            </a:endParaRPr>
          </a:p>
          <a:p>
            <a:pPr marL="284400" marR="0" lvl="0" indent="-28440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Char char="■"/>
              <a:tabLst/>
              <a:defRPr/>
            </a:pPr>
            <a:endParaRPr lang="de-DE">
              <a:highlight>
                <a:srgbClr val="FFFF00"/>
              </a:highlight>
            </a:endParaRPr>
          </a:p>
          <a:p>
            <a:pPr marL="284400" marR="0" lvl="0" indent="-28440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Char char="■"/>
              <a:tabLst/>
              <a:defRPr/>
            </a:pPr>
            <a:endParaRPr lang="de-AT">
              <a:highlight>
                <a:srgbClr val="FFFF00"/>
              </a:highlight>
            </a:endParaRPr>
          </a:p>
        </p:txBody>
      </p:sp>
      <p:pic>
        <p:nvPicPr>
          <p:cNvPr id="15" name="Grafik 14" descr="Screenshot FMA-Website, Abschnitt FMA-Schreiben: aufklappbarer Eintrag &quot;FMA- und OeNB-Schreiben zum Umgang mit KI-gestützten Cybersicherheitsbedrohungen – aufsichtliche Erwartungen&quot;">
            <a:extLst>
              <a:ext uri="{FF2B5EF4-FFF2-40B4-BE49-F238E27FC236}">
                <a16:creationId xmlns:a16="http://schemas.microsoft.com/office/drawing/2014/main" id="{05D71DAD-E1D9-F528-F59D-4BCAB2A04F72}"/>
              </a:ext>
            </a:extLst>
          </p:cNvPr>
          <p:cNvPicPr>
            <a:picLocks noChangeAspect="1"/>
          </p:cNvPicPr>
          <p:nvPr/>
        </p:nvPicPr>
        <p:blipFill>
          <a:blip r:embed="rId5"/>
          <a:stretch>
            <a:fillRect/>
          </a:stretch>
        </p:blipFill>
        <p:spPr>
          <a:xfrm>
            <a:off x="581706" y="4764222"/>
            <a:ext cx="10802643" cy="1372850"/>
          </a:xfrm>
          <a:prstGeom prst="rect">
            <a:avLst/>
          </a:prstGeom>
        </p:spPr>
      </p:pic>
      <p:pic>
        <p:nvPicPr>
          <p:cNvPr id="17" name="Grafik 16" descr="Kreis mit Pfeil nach links mit einfarbiger Füllung">
            <a:extLst>
              <a:ext uri="{FF2B5EF4-FFF2-40B4-BE49-F238E27FC236}">
                <a16:creationId xmlns:a16="http://schemas.microsoft.com/office/drawing/2014/main" id="{1BEF8B72-5317-7A11-20EE-F2F36F26D1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553825" y="5280108"/>
            <a:ext cx="914400" cy="914400"/>
          </a:xfrm>
          <a:prstGeom prst="rect">
            <a:avLst/>
          </a:prstGeom>
        </p:spPr>
      </p:pic>
    </p:spTree>
    <p:extLst>
      <p:ext uri="{BB962C8B-B14F-4D97-AF65-F5344CB8AC3E}">
        <p14:creationId xmlns:p14="http://schemas.microsoft.com/office/powerpoint/2010/main" val="3070316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3B589-6C33-2C6F-DCF2-0724BB9B121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9A74D4E-53DF-1F94-EB69-8A46BE9F735B}"/>
              </a:ext>
            </a:extLst>
          </p:cNvPr>
          <p:cNvSpPr>
            <a:spLocks noGrp="1"/>
          </p:cNvSpPr>
          <p:nvPr>
            <p:ph type="title"/>
          </p:nvPr>
        </p:nvSpPr>
        <p:spPr>
          <a:xfrm>
            <a:off x="600076" y="669179"/>
            <a:ext cx="10953749" cy="625565"/>
          </a:xfrm>
        </p:spPr>
        <p:txBody>
          <a:bodyPr>
            <a:normAutofit fontScale="90000"/>
          </a:bodyPr>
          <a:lstStyle/>
          <a:p>
            <a:r>
              <a:rPr lang="de-AT"/>
              <a:t>AKTUELLE DORA-Informationen: Überblick </a:t>
            </a:r>
            <a:r>
              <a:rPr lang="de-AT" err="1"/>
              <a:t>Vorfallsmeldungen</a:t>
            </a:r>
            <a:br>
              <a:rPr lang="de-AT"/>
            </a:br>
            <a:r>
              <a:rPr lang="de-AT" sz="2000"/>
              <a:t>Stand 2.9.2026</a:t>
            </a:r>
          </a:p>
        </p:txBody>
      </p:sp>
      <p:sp>
        <p:nvSpPr>
          <p:cNvPr id="7" name="Foliennummernplatzhalter 5">
            <a:extLst>
              <a:ext uri="{FF2B5EF4-FFF2-40B4-BE49-F238E27FC236}">
                <a16:creationId xmlns:a16="http://schemas.microsoft.com/office/drawing/2014/main" id="{DF046149-4BDF-CD4E-5D01-0A4D935441D6}"/>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28</a:t>
            </a:fld>
            <a:endParaRPr lang="de-AT"/>
          </a:p>
        </p:txBody>
      </p:sp>
      <p:graphicFrame>
        <p:nvGraphicFramePr>
          <p:cNvPr id="3" name="Tabelle 2" descr="Tabelle Erstmeldungen alle Sektoren, Spalten 2025, 2026, Q1 2026, Q2 2026, Q3 2026. Anzahl gemeldete Vorfälle: 128, 107, 31, 49, 27. Davon als nicht schwerwiegend reklassifiziert: 25, 12, 5, 4, 3. Gesamt: 103, 95, 26, 45, 24.">
            <a:extLst>
              <a:ext uri="{FF2B5EF4-FFF2-40B4-BE49-F238E27FC236}">
                <a16:creationId xmlns:a16="http://schemas.microsoft.com/office/drawing/2014/main" id="{5503FA82-0A59-22A8-76FC-0DFA2EC4A460}"/>
              </a:ext>
            </a:extLst>
          </p:cNvPr>
          <p:cNvGraphicFramePr>
            <a:graphicFrameLocks noGrp="1"/>
          </p:cNvGraphicFramePr>
          <p:nvPr>
            <p:extLst>
              <p:ext uri="{D42A27DB-BD31-4B8C-83A1-F6EECF244321}">
                <p14:modId xmlns:p14="http://schemas.microsoft.com/office/powerpoint/2010/main" val="1498441932"/>
              </p:ext>
            </p:extLst>
          </p:nvPr>
        </p:nvGraphicFramePr>
        <p:xfrm>
          <a:off x="575248" y="1763570"/>
          <a:ext cx="4887090" cy="2207867"/>
        </p:xfrm>
        <a:graphic>
          <a:graphicData uri="http://schemas.openxmlformats.org/drawingml/2006/table">
            <a:tbl>
              <a:tblPr firstRow="1" bandRow="1">
                <a:tableStyleId>{69012ECD-51FC-41F1-AA8D-1B2483CD663E}</a:tableStyleId>
              </a:tblPr>
              <a:tblGrid>
                <a:gridCol w="1267870">
                  <a:extLst>
                    <a:ext uri="{9D8B030D-6E8A-4147-A177-3AD203B41FA5}">
                      <a16:colId xmlns:a16="http://schemas.microsoft.com/office/drawing/2014/main" val="3246172376"/>
                    </a:ext>
                  </a:extLst>
                </a:gridCol>
                <a:gridCol w="723844">
                  <a:extLst>
                    <a:ext uri="{9D8B030D-6E8A-4147-A177-3AD203B41FA5}">
                      <a16:colId xmlns:a16="http://schemas.microsoft.com/office/drawing/2014/main" val="2068453110"/>
                    </a:ext>
                  </a:extLst>
                </a:gridCol>
                <a:gridCol w="723844">
                  <a:extLst>
                    <a:ext uri="{9D8B030D-6E8A-4147-A177-3AD203B41FA5}">
                      <a16:colId xmlns:a16="http://schemas.microsoft.com/office/drawing/2014/main" val="935832364"/>
                    </a:ext>
                  </a:extLst>
                </a:gridCol>
                <a:gridCol w="723844">
                  <a:extLst>
                    <a:ext uri="{9D8B030D-6E8A-4147-A177-3AD203B41FA5}">
                      <a16:colId xmlns:a16="http://schemas.microsoft.com/office/drawing/2014/main" val="3557431705"/>
                    </a:ext>
                  </a:extLst>
                </a:gridCol>
                <a:gridCol w="723844">
                  <a:extLst>
                    <a:ext uri="{9D8B030D-6E8A-4147-A177-3AD203B41FA5}">
                      <a16:colId xmlns:a16="http://schemas.microsoft.com/office/drawing/2014/main" val="1972389254"/>
                    </a:ext>
                  </a:extLst>
                </a:gridCol>
                <a:gridCol w="723844">
                  <a:extLst>
                    <a:ext uri="{9D8B030D-6E8A-4147-A177-3AD203B41FA5}">
                      <a16:colId xmlns:a16="http://schemas.microsoft.com/office/drawing/2014/main" val="252072574"/>
                    </a:ext>
                  </a:extLst>
                </a:gridCol>
              </a:tblGrid>
              <a:tr h="508183">
                <a:tc>
                  <a:txBody>
                    <a:bodyPr/>
                    <a:lstStyle>
                      <a:lvl1pPr marL="0" algn="l" defTabSz="1007943" rtl="0" eaLnBrk="1" latinLnBrk="0" hangingPunct="1">
                        <a:defRPr sz="1984" b="1" kern="1200">
                          <a:solidFill>
                            <a:schemeClr val="lt1"/>
                          </a:solidFill>
                          <a:latin typeface="Calibri"/>
                        </a:defRPr>
                      </a:lvl1pPr>
                      <a:lvl2pPr marL="503972" algn="l" defTabSz="1007943" rtl="0" eaLnBrk="1" latinLnBrk="0" hangingPunct="1">
                        <a:defRPr sz="1984" b="1" kern="1200">
                          <a:solidFill>
                            <a:schemeClr val="lt1"/>
                          </a:solidFill>
                          <a:latin typeface="Calibri"/>
                        </a:defRPr>
                      </a:lvl2pPr>
                      <a:lvl3pPr marL="1007943" algn="l" defTabSz="1007943" rtl="0" eaLnBrk="1" latinLnBrk="0" hangingPunct="1">
                        <a:defRPr sz="1984" b="1" kern="1200">
                          <a:solidFill>
                            <a:schemeClr val="lt1"/>
                          </a:solidFill>
                          <a:latin typeface="Calibri"/>
                        </a:defRPr>
                      </a:lvl3pPr>
                      <a:lvl4pPr marL="1511915" algn="l" defTabSz="1007943" rtl="0" eaLnBrk="1" latinLnBrk="0" hangingPunct="1">
                        <a:defRPr sz="1984" b="1" kern="1200">
                          <a:solidFill>
                            <a:schemeClr val="lt1"/>
                          </a:solidFill>
                          <a:latin typeface="Calibri"/>
                        </a:defRPr>
                      </a:lvl4pPr>
                      <a:lvl5pPr marL="2015886" algn="l" defTabSz="1007943" rtl="0" eaLnBrk="1" latinLnBrk="0" hangingPunct="1">
                        <a:defRPr sz="1984" b="1" kern="1200">
                          <a:solidFill>
                            <a:schemeClr val="lt1"/>
                          </a:solidFill>
                          <a:latin typeface="Calibri"/>
                        </a:defRPr>
                      </a:lvl5pPr>
                      <a:lvl6pPr marL="2519858" algn="l" defTabSz="1007943" rtl="0" eaLnBrk="1" latinLnBrk="0" hangingPunct="1">
                        <a:defRPr sz="1984" b="1" kern="1200">
                          <a:solidFill>
                            <a:schemeClr val="lt1"/>
                          </a:solidFill>
                          <a:latin typeface="Calibri"/>
                        </a:defRPr>
                      </a:lvl6pPr>
                      <a:lvl7pPr marL="3023829" algn="l" defTabSz="1007943" rtl="0" eaLnBrk="1" latinLnBrk="0" hangingPunct="1">
                        <a:defRPr sz="1984" b="1" kern="1200">
                          <a:solidFill>
                            <a:schemeClr val="lt1"/>
                          </a:solidFill>
                          <a:latin typeface="Calibri"/>
                        </a:defRPr>
                      </a:lvl7pPr>
                      <a:lvl8pPr marL="3527801" algn="l" defTabSz="1007943" rtl="0" eaLnBrk="1" latinLnBrk="0" hangingPunct="1">
                        <a:defRPr sz="1984" b="1" kern="1200">
                          <a:solidFill>
                            <a:schemeClr val="lt1"/>
                          </a:solidFill>
                          <a:latin typeface="Calibri"/>
                        </a:defRPr>
                      </a:lvl8pPr>
                      <a:lvl9pPr marL="4031772" algn="l" defTabSz="1007943" rtl="0" eaLnBrk="1" latinLnBrk="0" hangingPunct="1">
                        <a:defRPr sz="1984" b="1" kern="1200">
                          <a:solidFill>
                            <a:schemeClr val="lt1"/>
                          </a:solidFill>
                          <a:latin typeface="Calibri"/>
                        </a:defRPr>
                      </a:lvl9pPr>
                    </a:lstStyle>
                    <a:p>
                      <a:pPr algn="l"/>
                      <a:r>
                        <a:rPr lang="de-DE" sz="1200" b="1">
                          <a:latin typeface="Source Sans Pro" panose="020B0503030403020204" pitchFamily="34" charset="0"/>
                        </a:rPr>
                        <a:t>Erstmeldungen</a:t>
                      </a:r>
                    </a:p>
                    <a:p>
                      <a:pPr algn="l"/>
                      <a:r>
                        <a:rPr lang="de-DE" sz="1200" b="0">
                          <a:latin typeface="Source Sans Pro" panose="020B0503030403020204" pitchFamily="34" charset="0"/>
                        </a:rPr>
                        <a:t>(alle Sektoren)</a:t>
                      </a:r>
                    </a:p>
                  </a:txBody>
                  <a:tcPr anchor="ctr">
                    <a:lnL w="9525" cap="flat" cmpd="sng" algn="ctr">
                      <a:noFill/>
                      <a:prstDash val="soli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1" kern="1200">
                          <a:solidFill>
                            <a:schemeClr val="bg1"/>
                          </a:solidFill>
                          <a:latin typeface="Source Sans Pro" panose="020B0503030403020204" pitchFamily="34" charset="0"/>
                        </a:rPr>
                        <a:t>2025</a:t>
                      </a:r>
                      <a:endParaRPr lang="de-DE" sz="1200" b="1" kern="1200">
                        <a:solidFill>
                          <a:schemeClr val="bg1"/>
                        </a:solidFill>
                        <a:latin typeface="Source Sans Pro" panose="020B0503030403020204" pitchFamily="34" charset="0"/>
                        <a:ea typeface="+mn-ea"/>
                        <a:cs typeface="+mn-cs"/>
                      </a:endParaRPr>
                    </a:p>
                  </a:txBody>
                  <a:tcPr anchor="ctr">
                    <a:lnL>
                      <a:noFill/>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1" kern="1200">
                          <a:solidFill>
                            <a:schemeClr val="lt1"/>
                          </a:solidFill>
                          <a:latin typeface="Source Sans Pro" panose="020B0503030403020204" pitchFamily="34" charset="0"/>
                          <a:ea typeface="+mn-ea"/>
                          <a:cs typeface="+mn-cs"/>
                        </a:rPr>
                        <a:t>2026</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1" kern="1200">
                          <a:solidFill>
                            <a:schemeClr val="lt1"/>
                          </a:solidFill>
                          <a:latin typeface="Source Sans Pro" panose="020B0503030403020204" pitchFamily="34" charset="0"/>
                          <a:ea typeface="+mn-ea"/>
                          <a:cs typeface="+mn-cs"/>
                        </a:rPr>
                        <a:t>Q1 2026</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1" kern="1200">
                          <a:solidFill>
                            <a:schemeClr val="lt1"/>
                          </a:solidFill>
                          <a:latin typeface="Source Sans Pro" panose="020B0503030403020204" pitchFamily="34" charset="0"/>
                          <a:ea typeface="+mn-ea"/>
                          <a:cs typeface="+mn-cs"/>
                        </a:rPr>
                        <a:t>Q2 2026</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1" kern="1200">
                          <a:solidFill>
                            <a:schemeClr val="lt1"/>
                          </a:solidFill>
                          <a:latin typeface="Source Sans Pro" panose="020B0503030403020204" pitchFamily="34" charset="0"/>
                          <a:ea typeface="+mn-ea"/>
                          <a:cs typeface="+mn-cs"/>
                        </a:rPr>
                        <a:t>Q3 2026</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504153553"/>
                  </a:ext>
                </a:extLst>
              </a:tr>
              <a:tr h="630946">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kern="1200">
                          <a:solidFill>
                            <a:schemeClr val="tx1"/>
                          </a:solidFill>
                          <a:latin typeface="Source Sans Pro" panose="020B0503030403020204" pitchFamily="34" charset="0"/>
                        </a:rPr>
                        <a:t>Anzahl gemeldete Vorfälle</a:t>
                      </a:r>
                      <a:endParaRPr lang="de-DE" sz="1200" b="1">
                        <a:latin typeface="Source Sans Pro" panose="020B0503030403020204" pitchFamily="34" charset="0"/>
                      </a:endParaRPr>
                    </a:p>
                  </a:txBody>
                  <a:tcPr anchor="ctr">
                    <a:lnL w="9525" cap="flat" cmpd="sng" algn="ctr">
                      <a:noFill/>
                      <a:prstDash val="soli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indent="0" algn="ctr">
                        <a:buFont typeface="Wingdings" panose="05000000000000000000" pitchFamily="2" charset="2"/>
                        <a:buNone/>
                      </a:pPr>
                      <a:r>
                        <a:rPr lang="de-DE" sz="1200" b="1">
                          <a:solidFill>
                            <a:srgbClr val="7F7F7F"/>
                          </a:solidFill>
                          <a:latin typeface="Source Sans Pro" panose="020B0503030403020204" pitchFamily="34" charset="0"/>
                        </a:rPr>
                        <a:t>128</a:t>
                      </a:r>
                    </a:p>
                  </a:txBody>
                  <a:tcPr anchor="ctr">
                    <a:lnL>
                      <a:noFill/>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indent="0" algn="ctr">
                        <a:buFont typeface="Wingdings" panose="05000000000000000000" pitchFamily="2" charset="2"/>
                        <a:buNone/>
                      </a:pPr>
                      <a:r>
                        <a:rPr lang="de-DE" sz="1200" b="1">
                          <a:latin typeface="Source Sans Pro" panose="020B0503030403020204" pitchFamily="34" charset="0"/>
                        </a:rPr>
                        <a:t>107</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indent="0" algn="ctr">
                        <a:buFont typeface="Wingdings" panose="05000000000000000000" pitchFamily="2" charset="2"/>
                        <a:buNone/>
                      </a:pPr>
                      <a:r>
                        <a:rPr lang="de-DE" sz="1200" b="1">
                          <a:latin typeface="Source Sans Pro" panose="020B0503030403020204" pitchFamily="34" charset="0"/>
                        </a:rPr>
                        <a:t>31</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indent="0" algn="ctr">
                        <a:buFont typeface="Wingdings" panose="05000000000000000000" pitchFamily="2" charset="2"/>
                        <a:buNone/>
                      </a:pPr>
                      <a:r>
                        <a:rPr lang="de-DE" sz="1200" b="1">
                          <a:latin typeface="Source Sans Pro" panose="020B0503030403020204" pitchFamily="34" charset="0"/>
                        </a:rPr>
                        <a:t>49</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indent="0" algn="ctr">
                        <a:buFont typeface="Wingdings" panose="05000000000000000000" pitchFamily="2" charset="2"/>
                        <a:buNone/>
                      </a:pPr>
                      <a:r>
                        <a:rPr lang="de-DE" sz="1200" b="1">
                          <a:latin typeface="Source Sans Pro" panose="020B0503030403020204" pitchFamily="34" charset="0"/>
                        </a:rPr>
                        <a:t>27</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962053939"/>
                  </a:ext>
                </a:extLst>
              </a:tr>
              <a:tr h="785284">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a:latin typeface="Source Sans Pro" panose="020B0503030403020204" pitchFamily="34" charset="0"/>
                        </a:rPr>
                        <a:t>davon als nicht schwerwiegend </a:t>
                      </a:r>
                      <a:r>
                        <a:rPr lang="de-DE" sz="1200" b="0" err="1">
                          <a:latin typeface="Source Sans Pro" panose="020B0503030403020204" pitchFamily="34" charset="0"/>
                        </a:rPr>
                        <a:t>reklassifiziert</a:t>
                      </a:r>
                      <a:endParaRPr lang="de-DE" sz="1200" b="0">
                        <a:latin typeface="Source Sans Pro" panose="020B0503030403020204" pitchFamily="34" charset="0"/>
                      </a:endParaRPr>
                    </a:p>
                  </a:txBody>
                  <a:tcPr anchor="ctr">
                    <a:lnL w="9525" cap="flat" cmpd="sng" algn="ctr">
                      <a:noFill/>
                      <a:prstDash val="soli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de-DE" sz="1200" b="0" kern="1200">
                          <a:solidFill>
                            <a:srgbClr val="7F7F7F"/>
                          </a:solidFill>
                          <a:latin typeface="Source Sans Pro" panose="020B0503030403020204" pitchFamily="34" charset="0"/>
                        </a:rPr>
                        <a:t>25</a:t>
                      </a:r>
                      <a:endParaRPr lang="de-DE" sz="1200" b="0" kern="1200">
                        <a:solidFill>
                          <a:srgbClr val="7F7F7F"/>
                        </a:solidFill>
                        <a:latin typeface="Source Sans Pro" panose="020B0503030403020204" pitchFamily="34" charset="0"/>
                        <a:ea typeface="+mn-ea"/>
                        <a:cs typeface="+mn-cs"/>
                      </a:endParaRPr>
                    </a:p>
                  </a:txBody>
                  <a:tcPr anchor="ctr">
                    <a:lnL>
                      <a:noFill/>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de-DE" sz="1200" b="0" kern="1200">
                          <a:solidFill>
                            <a:schemeClr val="dk1"/>
                          </a:solidFill>
                          <a:latin typeface="Source Sans Pro" panose="020B0503030403020204" pitchFamily="34" charset="0"/>
                          <a:ea typeface="+mn-ea"/>
                          <a:cs typeface="+mn-cs"/>
                        </a:rPr>
                        <a:t>12</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de-DE" sz="1200" b="0" kern="1200">
                          <a:solidFill>
                            <a:schemeClr val="dk1"/>
                          </a:solidFill>
                          <a:latin typeface="Source Sans Pro" panose="020B0503030403020204" pitchFamily="34" charset="0"/>
                          <a:ea typeface="+mn-ea"/>
                          <a:cs typeface="+mn-cs"/>
                        </a:rPr>
                        <a:t>5</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de-DE" sz="1200" b="0" kern="1200">
                          <a:solidFill>
                            <a:schemeClr val="dk1"/>
                          </a:solidFill>
                          <a:latin typeface="Source Sans Pro" panose="020B0503030403020204" pitchFamily="34" charset="0"/>
                          <a:ea typeface="+mn-ea"/>
                          <a:cs typeface="+mn-cs"/>
                        </a:rPr>
                        <a:t>4</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de-DE" sz="1200" b="0" kern="1200">
                          <a:solidFill>
                            <a:schemeClr val="dk1"/>
                          </a:solidFill>
                          <a:latin typeface="Source Sans Pro" panose="020B0503030403020204" pitchFamily="34" charset="0"/>
                          <a:ea typeface="+mn-ea"/>
                          <a:cs typeface="+mn-cs"/>
                        </a:rPr>
                        <a:t>3</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922766983"/>
                  </a:ext>
                </a:extLst>
              </a:tr>
              <a:tr h="270406">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a:latin typeface="Source Sans Pro" panose="020B0503030403020204" pitchFamily="34" charset="0"/>
                        </a:rPr>
                        <a:t>Gesamt</a:t>
                      </a:r>
                    </a:p>
                  </a:txBody>
                  <a:tcPr anchor="ctr">
                    <a:lnL w="9525" cap="flat" cmpd="sng" algn="ctr">
                      <a:noFill/>
                      <a:prstDash val="soli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de-DE" sz="1200" b="1" kern="1200">
                          <a:solidFill>
                            <a:srgbClr val="7F7F7F"/>
                          </a:solidFill>
                          <a:latin typeface="Source Sans Pro" panose="020B0503030403020204" pitchFamily="34" charset="0"/>
                        </a:rPr>
                        <a:t>103</a:t>
                      </a:r>
                      <a:endParaRPr lang="de-DE" sz="1200" b="1" kern="1200">
                        <a:solidFill>
                          <a:srgbClr val="7F7F7F"/>
                        </a:solidFill>
                        <a:latin typeface="Source Sans Pro" panose="020B0503030403020204" pitchFamily="34" charset="0"/>
                        <a:ea typeface="+mn-ea"/>
                        <a:cs typeface="+mn-cs"/>
                      </a:endParaRPr>
                    </a:p>
                  </a:txBody>
                  <a:tcPr anchor="ctr">
                    <a:lnL>
                      <a:noFill/>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de-DE" sz="1200" b="1" kern="1200">
                          <a:solidFill>
                            <a:schemeClr val="dk1"/>
                          </a:solidFill>
                          <a:latin typeface="Source Sans Pro" panose="020B0503030403020204" pitchFamily="34" charset="0"/>
                          <a:ea typeface="+mn-ea"/>
                          <a:cs typeface="+mn-cs"/>
                        </a:rPr>
                        <a:t>95</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de-DE" sz="1200" b="1" kern="1200">
                          <a:solidFill>
                            <a:schemeClr val="dk1"/>
                          </a:solidFill>
                          <a:latin typeface="Source Sans Pro" panose="020B0503030403020204" pitchFamily="34" charset="0"/>
                          <a:ea typeface="+mn-ea"/>
                          <a:cs typeface="+mn-cs"/>
                        </a:rPr>
                        <a:t>26</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de-DE" sz="1200" b="1" kern="1200">
                          <a:solidFill>
                            <a:schemeClr val="dk1"/>
                          </a:solidFill>
                          <a:latin typeface="Source Sans Pro" panose="020B0503030403020204" pitchFamily="34" charset="0"/>
                          <a:ea typeface="+mn-ea"/>
                          <a:cs typeface="+mn-cs"/>
                        </a:rPr>
                        <a:t>45</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 typeface="+mj-lt"/>
                        <a:buNone/>
                        <a:tabLst/>
                        <a:defRPr/>
                      </a:pPr>
                      <a:r>
                        <a:rPr lang="de-DE" sz="1200" b="1" kern="1200">
                          <a:solidFill>
                            <a:schemeClr val="dk1"/>
                          </a:solidFill>
                          <a:latin typeface="Source Sans Pro" panose="020B0503030403020204" pitchFamily="34" charset="0"/>
                          <a:ea typeface="+mn-ea"/>
                          <a:cs typeface="+mn-cs"/>
                        </a:rPr>
                        <a:t>24</a:t>
                      </a:r>
                    </a:p>
                  </a:txBody>
                  <a:tcPr anchor="ctr">
                    <a:lnL>
                      <a:noFill/>
                    </a:lnL>
                    <a:lnR w="9525" cap="flat" cmpd="sng" algn="ctr">
                      <a:noFill/>
                      <a:prstDash val="solid"/>
                    </a:lnR>
                    <a:lnT w="9525" cap="flat" cmpd="sng" algn="ctr">
                      <a:noFill/>
                      <a:prstDash val="solid"/>
                    </a:lnT>
                    <a:lnB w="9525" cap="flat"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924897242"/>
                  </a:ext>
                </a:extLst>
              </a:tr>
            </a:tbl>
          </a:graphicData>
        </a:graphic>
      </p:graphicFrame>
      <p:graphicFrame>
        <p:nvGraphicFramePr>
          <p:cNvPr id="4" name="Tabelle 3" descr="Tabelle Ursachen laut Abschlussmeldung, Mehrfachnennung möglich, Spalten 2025, 2026, Q1 2026, Q2 2026, Q3 2026. Böswillige Handlungen: 23, 6, 1, 3, 2. Prozessversagen: 17, 13, 4, 7, 2. Systemversagen/-störung: 47, 50, 18, 27, 5. Menschliches Versagen: 8, 8, 3, 3, 2. Externes Ereignis: 24, 31, 4, 15, 12.">
            <a:extLst>
              <a:ext uri="{FF2B5EF4-FFF2-40B4-BE49-F238E27FC236}">
                <a16:creationId xmlns:a16="http://schemas.microsoft.com/office/drawing/2014/main" id="{53EFE5E2-2399-96AE-B492-69068055F1E6}"/>
              </a:ext>
            </a:extLst>
          </p:cNvPr>
          <p:cNvGraphicFramePr>
            <a:graphicFrameLocks noGrp="1"/>
          </p:cNvGraphicFramePr>
          <p:nvPr>
            <p:extLst>
              <p:ext uri="{D42A27DB-BD31-4B8C-83A1-F6EECF244321}">
                <p14:modId xmlns:p14="http://schemas.microsoft.com/office/powerpoint/2010/main" val="4066564389"/>
              </p:ext>
            </p:extLst>
          </p:nvPr>
        </p:nvGraphicFramePr>
        <p:xfrm>
          <a:off x="6028522" y="1763571"/>
          <a:ext cx="6393475" cy="2519671"/>
        </p:xfrm>
        <a:graphic>
          <a:graphicData uri="http://schemas.openxmlformats.org/drawingml/2006/table">
            <a:tbl>
              <a:tblPr firstRow="1" bandRow="1">
                <a:tableStyleId>{B301B821-A1FF-4177-AEE7-76D212191A09}</a:tableStyleId>
              </a:tblPr>
              <a:tblGrid>
                <a:gridCol w="2297483">
                  <a:extLst>
                    <a:ext uri="{9D8B030D-6E8A-4147-A177-3AD203B41FA5}">
                      <a16:colId xmlns:a16="http://schemas.microsoft.com/office/drawing/2014/main" val="4143391338"/>
                    </a:ext>
                  </a:extLst>
                </a:gridCol>
                <a:gridCol w="785810">
                  <a:extLst>
                    <a:ext uri="{9D8B030D-6E8A-4147-A177-3AD203B41FA5}">
                      <a16:colId xmlns:a16="http://schemas.microsoft.com/office/drawing/2014/main" val="1443579315"/>
                    </a:ext>
                  </a:extLst>
                </a:gridCol>
                <a:gridCol w="785810">
                  <a:extLst>
                    <a:ext uri="{9D8B030D-6E8A-4147-A177-3AD203B41FA5}">
                      <a16:colId xmlns:a16="http://schemas.microsoft.com/office/drawing/2014/main" val="2206310197"/>
                    </a:ext>
                  </a:extLst>
                </a:gridCol>
                <a:gridCol w="785810">
                  <a:extLst>
                    <a:ext uri="{9D8B030D-6E8A-4147-A177-3AD203B41FA5}">
                      <a16:colId xmlns:a16="http://schemas.microsoft.com/office/drawing/2014/main" val="2391284046"/>
                    </a:ext>
                  </a:extLst>
                </a:gridCol>
                <a:gridCol w="869281">
                  <a:extLst>
                    <a:ext uri="{9D8B030D-6E8A-4147-A177-3AD203B41FA5}">
                      <a16:colId xmlns:a16="http://schemas.microsoft.com/office/drawing/2014/main" val="3396405563"/>
                    </a:ext>
                  </a:extLst>
                </a:gridCol>
                <a:gridCol w="869281">
                  <a:extLst>
                    <a:ext uri="{9D8B030D-6E8A-4147-A177-3AD203B41FA5}">
                      <a16:colId xmlns:a16="http://schemas.microsoft.com/office/drawing/2014/main" val="2752529951"/>
                    </a:ext>
                  </a:extLst>
                </a:gridCol>
              </a:tblGrid>
              <a:tr h="784298">
                <a:tc>
                  <a:txBody>
                    <a:bodyPr/>
                    <a:lstStyle>
                      <a:lvl1pPr marL="0" algn="l" defTabSz="1007943" rtl="0" eaLnBrk="1" latinLnBrk="0" hangingPunct="1">
                        <a:defRPr sz="1984" b="1" kern="1200">
                          <a:solidFill>
                            <a:schemeClr val="lt1"/>
                          </a:solidFill>
                          <a:latin typeface="Calibri"/>
                        </a:defRPr>
                      </a:lvl1pPr>
                      <a:lvl2pPr marL="503972" algn="l" defTabSz="1007943" rtl="0" eaLnBrk="1" latinLnBrk="0" hangingPunct="1">
                        <a:defRPr sz="1984" b="1" kern="1200">
                          <a:solidFill>
                            <a:schemeClr val="lt1"/>
                          </a:solidFill>
                          <a:latin typeface="Calibri"/>
                        </a:defRPr>
                      </a:lvl2pPr>
                      <a:lvl3pPr marL="1007943" algn="l" defTabSz="1007943" rtl="0" eaLnBrk="1" latinLnBrk="0" hangingPunct="1">
                        <a:defRPr sz="1984" b="1" kern="1200">
                          <a:solidFill>
                            <a:schemeClr val="lt1"/>
                          </a:solidFill>
                          <a:latin typeface="Calibri"/>
                        </a:defRPr>
                      </a:lvl3pPr>
                      <a:lvl4pPr marL="1511915" algn="l" defTabSz="1007943" rtl="0" eaLnBrk="1" latinLnBrk="0" hangingPunct="1">
                        <a:defRPr sz="1984" b="1" kern="1200">
                          <a:solidFill>
                            <a:schemeClr val="lt1"/>
                          </a:solidFill>
                          <a:latin typeface="Calibri"/>
                        </a:defRPr>
                      </a:lvl4pPr>
                      <a:lvl5pPr marL="2015886" algn="l" defTabSz="1007943" rtl="0" eaLnBrk="1" latinLnBrk="0" hangingPunct="1">
                        <a:defRPr sz="1984" b="1" kern="1200">
                          <a:solidFill>
                            <a:schemeClr val="lt1"/>
                          </a:solidFill>
                          <a:latin typeface="Calibri"/>
                        </a:defRPr>
                      </a:lvl5pPr>
                      <a:lvl6pPr marL="2519858" algn="l" defTabSz="1007943" rtl="0" eaLnBrk="1" latinLnBrk="0" hangingPunct="1">
                        <a:defRPr sz="1984" b="1" kern="1200">
                          <a:solidFill>
                            <a:schemeClr val="lt1"/>
                          </a:solidFill>
                          <a:latin typeface="Calibri"/>
                        </a:defRPr>
                      </a:lvl6pPr>
                      <a:lvl7pPr marL="3023829" algn="l" defTabSz="1007943" rtl="0" eaLnBrk="1" latinLnBrk="0" hangingPunct="1">
                        <a:defRPr sz="1984" b="1" kern="1200">
                          <a:solidFill>
                            <a:schemeClr val="lt1"/>
                          </a:solidFill>
                          <a:latin typeface="Calibri"/>
                        </a:defRPr>
                      </a:lvl7pPr>
                      <a:lvl8pPr marL="3527801" algn="l" defTabSz="1007943" rtl="0" eaLnBrk="1" latinLnBrk="0" hangingPunct="1">
                        <a:defRPr sz="1984" b="1" kern="1200">
                          <a:solidFill>
                            <a:schemeClr val="lt1"/>
                          </a:solidFill>
                          <a:latin typeface="Calibri"/>
                        </a:defRPr>
                      </a:lvl8pPr>
                      <a:lvl9pPr marL="4031772" algn="l" defTabSz="1007943" rtl="0" eaLnBrk="1" latinLnBrk="0" hangingPunct="1">
                        <a:defRPr sz="1984" b="1" kern="1200">
                          <a:solidFill>
                            <a:schemeClr val="lt1"/>
                          </a:solidFill>
                          <a:latin typeface="Calibri"/>
                        </a:defRPr>
                      </a:lvl9pPr>
                    </a:lstStyle>
                    <a:p>
                      <a:pPr marL="0" algn="l" defTabSz="914400" rtl="0" eaLnBrk="1" latinLnBrk="0" hangingPunct="1">
                        <a:lnSpc>
                          <a:spcPct val="100000"/>
                        </a:lnSpc>
                        <a:buNone/>
                      </a:pPr>
                      <a:r>
                        <a:rPr lang="de-DE" sz="1200" b="1" kern="0">
                          <a:solidFill>
                            <a:schemeClr val="lt1"/>
                          </a:solidFill>
                          <a:effectLst/>
                          <a:latin typeface="Source Sans Pro" panose="020B0503030403020204" pitchFamily="34" charset="0"/>
                        </a:rPr>
                        <a:t>Ursachen lt. Abschlussmeldung</a:t>
                      </a:r>
                    </a:p>
                    <a:p>
                      <a:pPr marL="0" algn="l" defTabSz="914400" rtl="0" eaLnBrk="1" latinLnBrk="0" hangingPunct="1">
                        <a:lnSpc>
                          <a:spcPct val="100000"/>
                        </a:lnSpc>
                        <a:buNone/>
                      </a:pPr>
                      <a:r>
                        <a:rPr lang="de-DE" sz="1200" b="0" kern="0">
                          <a:solidFill>
                            <a:schemeClr val="lt1"/>
                          </a:solidFill>
                          <a:effectLst/>
                          <a:latin typeface="Source Sans Pro" panose="020B0503030403020204" pitchFamily="34" charset="0"/>
                        </a:rPr>
                        <a:t>(</a:t>
                      </a:r>
                      <a:r>
                        <a:rPr lang="de-DE" sz="1050" b="0" kern="0">
                          <a:solidFill>
                            <a:schemeClr val="lt1"/>
                          </a:solidFill>
                          <a:effectLst/>
                          <a:latin typeface="Source Sans Pro" panose="020B0503030403020204" pitchFamily="34" charset="0"/>
                        </a:rPr>
                        <a:t>Mehrfachnennung möglich</a:t>
                      </a:r>
                      <a:r>
                        <a:rPr lang="de-DE" sz="1200" b="0" kern="0">
                          <a:solidFill>
                            <a:schemeClr val="lt1"/>
                          </a:solidFill>
                          <a:effectLst/>
                          <a:latin typeface="Source Sans Pro" panose="020B0503030403020204" pitchFamily="34" charset="0"/>
                        </a:rPr>
                        <a:t>)</a:t>
                      </a:r>
                      <a:endParaRPr lang="de-DE" sz="1200" b="0" kern="0">
                        <a:solidFill>
                          <a:schemeClr val="lt1"/>
                        </a:solidFill>
                        <a:effectLst/>
                        <a:latin typeface="Source Sans Pro" panose="020B0503030403020204" pitchFamily="34" charset="0"/>
                        <a:ea typeface="+mn-ea"/>
                        <a:cs typeface="+mn-cs"/>
                      </a:endParaRPr>
                    </a:p>
                  </a:txBody>
                  <a:tcPr anchor="ctr">
                    <a:lnB w="12700" cmpd="sng">
                      <a:noFill/>
                    </a:lnB>
                  </a:tcPr>
                </a:tc>
                <a:tc>
                  <a:txBody>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lang="de-DE" sz="1200" b="1">
                          <a:solidFill>
                            <a:schemeClr val="bg1"/>
                          </a:solidFill>
                          <a:latin typeface="Source Sans Pro" panose="020B0503030403020204" pitchFamily="34" charset="0"/>
                        </a:rPr>
                        <a:t>2025</a:t>
                      </a:r>
                    </a:p>
                  </a:txBody>
                  <a:tcPr anchor="ctr">
                    <a:lnB w="12700" cmpd="sng">
                      <a:noFill/>
                    </a:lnB>
                  </a:tcPr>
                </a:tc>
                <a:tc>
                  <a:txBody>
                    <a:bodyPr/>
                    <a:lstStyle>
                      <a:lvl1pPr marL="0" algn="l" defTabSz="1007943" rtl="0" eaLnBrk="1" latinLnBrk="0" hangingPunct="1">
                        <a:defRPr sz="1984" b="1" kern="1200">
                          <a:solidFill>
                            <a:schemeClr val="lt1"/>
                          </a:solidFill>
                          <a:latin typeface="Calibri"/>
                        </a:defRPr>
                      </a:lvl1pPr>
                      <a:lvl2pPr marL="503972" algn="l" defTabSz="1007943" rtl="0" eaLnBrk="1" latinLnBrk="0" hangingPunct="1">
                        <a:defRPr sz="1984" b="1" kern="1200">
                          <a:solidFill>
                            <a:schemeClr val="lt1"/>
                          </a:solidFill>
                          <a:latin typeface="Calibri"/>
                        </a:defRPr>
                      </a:lvl2pPr>
                      <a:lvl3pPr marL="1007943" algn="l" defTabSz="1007943" rtl="0" eaLnBrk="1" latinLnBrk="0" hangingPunct="1">
                        <a:defRPr sz="1984" b="1" kern="1200">
                          <a:solidFill>
                            <a:schemeClr val="lt1"/>
                          </a:solidFill>
                          <a:latin typeface="Calibri"/>
                        </a:defRPr>
                      </a:lvl3pPr>
                      <a:lvl4pPr marL="1511915" algn="l" defTabSz="1007943" rtl="0" eaLnBrk="1" latinLnBrk="0" hangingPunct="1">
                        <a:defRPr sz="1984" b="1" kern="1200">
                          <a:solidFill>
                            <a:schemeClr val="lt1"/>
                          </a:solidFill>
                          <a:latin typeface="Calibri"/>
                        </a:defRPr>
                      </a:lvl4pPr>
                      <a:lvl5pPr marL="2015886" algn="l" defTabSz="1007943" rtl="0" eaLnBrk="1" latinLnBrk="0" hangingPunct="1">
                        <a:defRPr sz="1984" b="1" kern="1200">
                          <a:solidFill>
                            <a:schemeClr val="lt1"/>
                          </a:solidFill>
                          <a:latin typeface="Calibri"/>
                        </a:defRPr>
                      </a:lvl5pPr>
                      <a:lvl6pPr marL="2519858" algn="l" defTabSz="1007943" rtl="0" eaLnBrk="1" latinLnBrk="0" hangingPunct="1">
                        <a:defRPr sz="1984" b="1" kern="1200">
                          <a:solidFill>
                            <a:schemeClr val="lt1"/>
                          </a:solidFill>
                          <a:latin typeface="Calibri"/>
                        </a:defRPr>
                      </a:lvl6pPr>
                      <a:lvl7pPr marL="3023829" algn="l" defTabSz="1007943" rtl="0" eaLnBrk="1" latinLnBrk="0" hangingPunct="1">
                        <a:defRPr sz="1984" b="1" kern="1200">
                          <a:solidFill>
                            <a:schemeClr val="lt1"/>
                          </a:solidFill>
                          <a:latin typeface="Calibri"/>
                        </a:defRPr>
                      </a:lvl7pPr>
                      <a:lvl8pPr marL="3527801" algn="l" defTabSz="1007943" rtl="0" eaLnBrk="1" latinLnBrk="0" hangingPunct="1">
                        <a:defRPr sz="1984" b="1" kern="1200">
                          <a:solidFill>
                            <a:schemeClr val="lt1"/>
                          </a:solidFill>
                          <a:latin typeface="Calibri"/>
                        </a:defRPr>
                      </a:lvl8pPr>
                      <a:lvl9pPr marL="4031772" algn="l" defTabSz="1007943" rtl="0" eaLnBrk="1" latinLnBrk="0" hangingPunct="1">
                        <a:defRPr sz="1984" b="1" kern="1200">
                          <a:solidFill>
                            <a:schemeClr val="lt1"/>
                          </a:solidFill>
                          <a:latin typeface="Calibri"/>
                        </a:defRPr>
                      </a:lvl9pPr>
                    </a:lstStyle>
                    <a:p>
                      <a:pPr marL="0" algn="ctr" defTabSz="914400" rtl="0" eaLnBrk="1" latinLnBrk="0" hangingPunct="1">
                        <a:lnSpc>
                          <a:spcPct val="130000"/>
                        </a:lnSpc>
                        <a:spcAft>
                          <a:spcPts val="0"/>
                        </a:spcAft>
                        <a:buNone/>
                      </a:pPr>
                      <a:r>
                        <a:rPr lang="de-DE" sz="1200" b="0" kern="0">
                          <a:solidFill>
                            <a:schemeClr val="lt1"/>
                          </a:solidFill>
                          <a:effectLst/>
                          <a:latin typeface="Source Sans Pro" panose="020B0503030403020204" pitchFamily="34" charset="0"/>
                          <a:ea typeface="+mn-ea"/>
                          <a:cs typeface="+mn-cs"/>
                        </a:rPr>
                        <a:t>2026</a:t>
                      </a:r>
                    </a:p>
                  </a:txBody>
                  <a:tcPr anchor="ctr">
                    <a:lnB w="12700" cmpd="sng">
                      <a:noFill/>
                    </a:lnB>
                  </a:tcPr>
                </a:tc>
                <a:tc>
                  <a:txBody>
                    <a:bodyPr/>
                    <a:lstStyle>
                      <a:lvl1pPr marL="0" algn="l" defTabSz="1007943" rtl="0" eaLnBrk="1" latinLnBrk="0" hangingPunct="1">
                        <a:defRPr sz="1984" b="1" kern="1200">
                          <a:solidFill>
                            <a:schemeClr val="lt1"/>
                          </a:solidFill>
                          <a:latin typeface="Calibri"/>
                        </a:defRPr>
                      </a:lvl1pPr>
                      <a:lvl2pPr marL="503972" algn="l" defTabSz="1007943" rtl="0" eaLnBrk="1" latinLnBrk="0" hangingPunct="1">
                        <a:defRPr sz="1984" b="1" kern="1200">
                          <a:solidFill>
                            <a:schemeClr val="lt1"/>
                          </a:solidFill>
                          <a:latin typeface="Calibri"/>
                        </a:defRPr>
                      </a:lvl2pPr>
                      <a:lvl3pPr marL="1007943" algn="l" defTabSz="1007943" rtl="0" eaLnBrk="1" latinLnBrk="0" hangingPunct="1">
                        <a:defRPr sz="1984" b="1" kern="1200">
                          <a:solidFill>
                            <a:schemeClr val="lt1"/>
                          </a:solidFill>
                          <a:latin typeface="Calibri"/>
                        </a:defRPr>
                      </a:lvl3pPr>
                      <a:lvl4pPr marL="1511915" algn="l" defTabSz="1007943" rtl="0" eaLnBrk="1" latinLnBrk="0" hangingPunct="1">
                        <a:defRPr sz="1984" b="1" kern="1200">
                          <a:solidFill>
                            <a:schemeClr val="lt1"/>
                          </a:solidFill>
                          <a:latin typeface="Calibri"/>
                        </a:defRPr>
                      </a:lvl4pPr>
                      <a:lvl5pPr marL="2015886" algn="l" defTabSz="1007943" rtl="0" eaLnBrk="1" latinLnBrk="0" hangingPunct="1">
                        <a:defRPr sz="1984" b="1" kern="1200">
                          <a:solidFill>
                            <a:schemeClr val="lt1"/>
                          </a:solidFill>
                          <a:latin typeface="Calibri"/>
                        </a:defRPr>
                      </a:lvl5pPr>
                      <a:lvl6pPr marL="2519858" algn="l" defTabSz="1007943" rtl="0" eaLnBrk="1" latinLnBrk="0" hangingPunct="1">
                        <a:defRPr sz="1984" b="1" kern="1200">
                          <a:solidFill>
                            <a:schemeClr val="lt1"/>
                          </a:solidFill>
                          <a:latin typeface="Calibri"/>
                        </a:defRPr>
                      </a:lvl6pPr>
                      <a:lvl7pPr marL="3023829" algn="l" defTabSz="1007943" rtl="0" eaLnBrk="1" latinLnBrk="0" hangingPunct="1">
                        <a:defRPr sz="1984" b="1" kern="1200">
                          <a:solidFill>
                            <a:schemeClr val="lt1"/>
                          </a:solidFill>
                          <a:latin typeface="Calibri"/>
                        </a:defRPr>
                      </a:lvl7pPr>
                      <a:lvl8pPr marL="3527801" algn="l" defTabSz="1007943" rtl="0" eaLnBrk="1" latinLnBrk="0" hangingPunct="1">
                        <a:defRPr sz="1984" b="1" kern="1200">
                          <a:solidFill>
                            <a:schemeClr val="lt1"/>
                          </a:solidFill>
                          <a:latin typeface="Calibri"/>
                        </a:defRPr>
                      </a:lvl8pPr>
                      <a:lvl9pPr marL="4031772" algn="l" defTabSz="1007943" rtl="0" eaLnBrk="1" latinLnBrk="0" hangingPunct="1">
                        <a:defRPr sz="1984" b="1" kern="1200">
                          <a:solidFill>
                            <a:schemeClr val="lt1"/>
                          </a:solidFill>
                          <a:latin typeface="Calibri"/>
                        </a:defRPr>
                      </a:lvl9pPr>
                    </a:lstStyle>
                    <a:p>
                      <a:pPr marL="0" algn="ctr" defTabSz="914400" rtl="0" eaLnBrk="1" latinLnBrk="0" hangingPunct="1">
                        <a:lnSpc>
                          <a:spcPct val="130000"/>
                        </a:lnSpc>
                        <a:spcAft>
                          <a:spcPts val="0"/>
                        </a:spcAft>
                        <a:buNone/>
                      </a:pPr>
                      <a:r>
                        <a:rPr lang="de-DE" sz="1200" b="0" kern="0">
                          <a:solidFill>
                            <a:schemeClr val="lt1"/>
                          </a:solidFill>
                          <a:effectLst/>
                          <a:latin typeface="Source Sans Pro" panose="020B0503030403020204" pitchFamily="34" charset="0"/>
                          <a:ea typeface="+mn-ea"/>
                          <a:cs typeface="+mn-cs"/>
                        </a:rPr>
                        <a:t>Q1 2026</a:t>
                      </a:r>
                    </a:p>
                  </a:txBody>
                  <a:tcPr anchor="ctr">
                    <a:lnB w="12700" cmpd="sng">
                      <a:noFill/>
                    </a:lnB>
                  </a:tcPr>
                </a:tc>
                <a:tc>
                  <a:txBody>
                    <a:bodyPr/>
                    <a:lstStyle>
                      <a:lvl1pPr marL="0" algn="l" defTabSz="1007943" rtl="0" eaLnBrk="1" latinLnBrk="0" hangingPunct="1">
                        <a:defRPr sz="1984" b="1" kern="1200">
                          <a:solidFill>
                            <a:schemeClr val="lt1"/>
                          </a:solidFill>
                          <a:latin typeface="Calibri"/>
                        </a:defRPr>
                      </a:lvl1pPr>
                      <a:lvl2pPr marL="503972" algn="l" defTabSz="1007943" rtl="0" eaLnBrk="1" latinLnBrk="0" hangingPunct="1">
                        <a:defRPr sz="1984" b="1" kern="1200">
                          <a:solidFill>
                            <a:schemeClr val="lt1"/>
                          </a:solidFill>
                          <a:latin typeface="Calibri"/>
                        </a:defRPr>
                      </a:lvl2pPr>
                      <a:lvl3pPr marL="1007943" algn="l" defTabSz="1007943" rtl="0" eaLnBrk="1" latinLnBrk="0" hangingPunct="1">
                        <a:defRPr sz="1984" b="1" kern="1200">
                          <a:solidFill>
                            <a:schemeClr val="lt1"/>
                          </a:solidFill>
                          <a:latin typeface="Calibri"/>
                        </a:defRPr>
                      </a:lvl3pPr>
                      <a:lvl4pPr marL="1511915" algn="l" defTabSz="1007943" rtl="0" eaLnBrk="1" latinLnBrk="0" hangingPunct="1">
                        <a:defRPr sz="1984" b="1" kern="1200">
                          <a:solidFill>
                            <a:schemeClr val="lt1"/>
                          </a:solidFill>
                          <a:latin typeface="Calibri"/>
                        </a:defRPr>
                      </a:lvl4pPr>
                      <a:lvl5pPr marL="2015886" algn="l" defTabSz="1007943" rtl="0" eaLnBrk="1" latinLnBrk="0" hangingPunct="1">
                        <a:defRPr sz="1984" b="1" kern="1200">
                          <a:solidFill>
                            <a:schemeClr val="lt1"/>
                          </a:solidFill>
                          <a:latin typeface="Calibri"/>
                        </a:defRPr>
                      </a:lvl5pPr>
                      <a:lvl6pPr marL="2519858" algn="l" defTabSz="1007943" rtl="0" eaLnBrk="1" latinLnBrk="0" hangingPunct="1">
                        <a:defRPr sz="1984" b="1" kern="1200">
                          <a:solidFill>
                            <a:schemeClr val="lt1"/>
                          </a:solidFill>
                          <a:latin typeface="Calibri"/>
                        </a:defRPr>
                      </a:lvl6pPr>
                      <a:lvl7pPr marL="3023829" algn="l" defTabSz="1007943" rtl="0" eaLnBrk="1" latinLnBrk="0" hangingPunct="1">
                        <a:defRPr sz="1984" b="1" kern="1200">
                          <a:solidFill>
                            <a:schemeClr val="lt1"/>
                          </a:solidFill>
                          <a:latin typeface="Calibri"/>
                        </a:defRPr>
                      </a:lvl7pPr>
                      <a:lvl8pPr marL="3527801" algn="l" defTabSz="1007943" rtl="0" eaLnBrk="1" latinLnBrk="0" hangingPunct="1">
                        <a:defRPr sz="1984" b="1" kern="1200">
                          <a:solidFill>
                            <a:schemeClr val="lt1"/>
                          </a:solidFill>
                          <a:latin typeface="Calibri"/>
                        </a:defRPr>
                      </a:lvl8pPr>
                      <a:lvl9pPr marL="4031772" algn="l" defTabSz="1007943" rtl="0" eaLnBrk="1" latinLnBrk="0" hangingPunct="1">
                        <a:defRPr sz="1984" b="1" kern="1200">
                          <a:solidFill>
                            <a:schemeClr val="lt1"/>
                          </a:solidFill>
                          <a:latin typeface="Calibri"/>
                        </a:defRPr>
                      </a:lvl9pPr>
                    </a:lstStyle>
                    <a:p>
                      <a:pPr marL="0" algn="ctr" defTabSz="914400" rtl="0" eaLnBrk="1" latinLnBrk="0" hangingPunct="1">
                        <a:lnSpc>
                          <a:spcPct val="130000"/>
                        </a:lnSpc>
                        <a:spcAft>
                          <a:spcPts val="0"/>
                        </a:spcAft>
                        <a:buNone/>
                      </a:pPr>
                      <a:r>
                        <a:rPr lang="de-DE" sz="1200" b="0" kern="0">
                          <a:solidFill>
                            <a:schemeClr val="lt1"/>
                          </a:solidFill>
                          <a:effectLst/>
                          <a:latin typeface="Source Sans Pro" panose="020B0503030403020204" pitchFamily="34" charset="0"/>
                          <a:ea typeface="+mn-ea"/>
                          <a:cs typeface="+mn-cs"/>
                        </a:rPr>
                        <a:t>Q2 2026</a:t>
                      </a:r>
                    </a:p>
                  </a:txBody>
                  <a:tcPr anchor="ctr">
                    <a:lnB w="12700" cmpd="sng">
                      <a:noFill/>
                    </a:lnB>
                  </a:tcPr>
                </a:tc>
                <a:tc>
                  <a:txBody>
                    <a:bodyPr/>
                    <a:lstStyle>
                      <a:lvl1pPr marL="0" algn="l" defTabSz="1007943" rtl="0" eaLnBrk="1" latinLnBrk="0" hangingPunct="1">
                        <a:defRPr sz="1984" b="1" kern="1200">
                          <a:solidFill>
                            <a:schemeClr val="lt1"/>
                          </a:solidFill>
                          <a:latin typeface="Calibri"/>
                        </a:defRPr>
                      </a:lvl1pPr>
                      <a:lvl2pPr marL="503972" algn="l" defTabSz="1007943" rtl="0" eaLnBrk="1" latinLnBrk="0" hangingPunct="1">
                        <a:defRPr sz="1984" b="1" kern="1200">
                          <a:solidFill>
                            <a:schemeClr val="lt1"/>
                          </a:solidFill>
                          <a:latin typeface="Calibri"/>
                        </a:defRPr>
                      </a:lvl2pPr>
                      <a:lvl3pPr marL="1007943" algn="l" defTabSz="1007943" rtl="0" eaLnBrk="1" latinLnBrk="0" hangingPunct="1">
                        <a:defRPr sz="1984" b="1" kern="1200">
                          <a:solidFill>
                            <a:schemeClr val="lt1"/>
                          </a:solidFill>
                          <a:latin typeface="Calibri"/>
                        </a:defRPr>
                      </a:lvl3pPr>
                      <a:lvl4pPr marL="1511915" algn="l" defTabSz="1007943" rtl="0" eaLnBrk="1" latinLnBrk="0" hangingPunct="1">
                        <a:defRPr sz="1984" b="1" kern="1200">
                          <a:solidFill>
                            <a:schemeClr val="lt1"/>
                          </a:solidFill>
                          <a:latin typeface="Calibri"/>
                        </a:defRPr>
                      </a:lvl4pPr>
                      <a:lvl5pPr marL="2015886" algn="l" defTabSz="1007943" rtl="0" eaLnBrk="1" latinLnBrk="0" hangingPunct="1">
                        <a:defRPr sz="1984" b="1" kern="1200">
                          <a:solidFill>
                            <a:schemeClr val="lt1"/>
                          </a:solidFill>
                          <a:latin typeface="Calibri"/>
                        </a:defRPr>
                      </a:lvl5pPr>
                      <a:lvl6pPr marL="2519858" algn="l" defTabSz="1007943" rtl="0" eaLnBrk="1" latinLnBrk="0" hangingPunct="1">
                        <a:defRPr sz="1984" b="1" kern="1200">
                          <a:solidFill>
                            <a:schemeClr val="lt1"/>
                          </a:solidFill>
                          <a:latin typeface="Calibri"/>
                        </a:defRPr>
                      </a:lvl6pPr>
                      <a:lvl7pPr marL="3023829" algn="l" defTabSz="1007943" rtl="0" eaLnBrk="1" latinLnBrk="0" hangingPunct="1">
                        <a:defRPr sz="1984" b="1" kern="1200">
                          <a:solidFill>
                            <a:schemeClr val="lt1"/>
                          </a:solidFill>
                          <a:latin typeface="Calibri"/>
                        </a:defRPr>
                      </a:lvl7pPr>
                      <a:lvl8pPr marL="3527801" algn="l" defTabSz="1007943" rtl="0" eaLnBrk="1" latinLnBrk="0" hangingPunct="1">
                        <a:defRPr sz="1984" b="1" kern="1200">
                          <a:solidFill>
                            <a:schemeClr val="lt1"/>
                          </a:solidFill>
                          <a:latin typeface="Calibri"/>
                        </a:defRPr>
                      </a:lvl8pPr>
                      <a:lvl9pPr marL="4031772" algn="l" defTabSz="1007943" rtl="0" eaLnBrk="1" latinLnBrk="0" hangingPunct="1">
                        <a:defRPr sz="1984" b="1" kern="1200">
                          <a:solidFill>
                            <a:schemeClr val="lt1"/>
                          </a:solidFill>
                          <a:latin typeface="Calibri"/>
                        </a:defRPr>
                      </a:lvl9pPr>
                    </a:lstStyle>
                    <a:p>
                      <a:pPr marL="0" algn="ctr" defTabSz="914400" rtl="0" eaLnBrk="1" latinLnBrk="0" hangingPunct="1">
                        <a:lnSpc>
                          <a:spcPct val="130000"/>
                        </a:lnSpc>
                        <a:spcAft>
                          <a:spcPts val="0"/>
                        </a:spcAft>
                        <a:buNone/>
                      </a:pPr>
                      <a:r>
                        <a:rPr lang="de-DE" sz="1200" b="0" kern="0">
                          <a:solidFill>
                            <a:schemeClr val="lt1"/>
                          </a:solidFill>
                          <a:effectLst/>
                          <a:latin typeface="Source Sans Pro" panose="020B0503030403020204" pitchFamily="34" charset="0"/>
                          <a:ea typeface="+mn-ea"/>
                          <a:cs typeface="+mn-cs"/>
                        </a:rPr>
                        <a:t>Q3 2026</a:t>
                      </a:r>
                    </a:p>
                  </a:txBody>
                  <a:tcPr anchor="ctr">
                    <a:lnB w="12700" cmpd="sng">
                      <a:noFill/>
                    </a:lnB>
                  </a:tcPr>
                </a:tc>
                <a:extLst>
                  <a:ext uri="{0D108BD9-81ED-4DB2-BD59-A6C34878D82A}">
                    <a16:rowId xmlns:a16="http://schemas.microsoft.com/office/drawing/2014/main" val="2045874988"/>
                  </a:ext>
                </a:extLst>
              </a:tr>
              <a:tr h="332494">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just">
                        <a:lnSpc>
                          <a:spcPct val="130000"/>
                        </a:lnSpc>
                        <a:buNone/>
                      </a:pPr>
                      <a:r>
                        <a:rPr lang="de-DE" sz="1200" b="0" kern="0">
                          <a:effectLst/>
                          <a:latin typeface="Source Sans Pro" panose="020B0503030403020204" pitchFamily="34" charset="0"/>
                        </a:rPr>
                        <a:t>Böswillige Handlungen </a:t>
                      </a:r>
                      <a:endParaRPr lang="de-DE" sz="1200" b="0" kern="100">
                        <a:effectLst/>
                        <a:latin typeface="Source Sans Pro" panose="020B0503030403020204" pitchFamily="34" charset="0"/>
                        <a:ea typeface="Aptos" panose="020B0004020202020204" pitchFamily="34" charset="0"/>
                        <a:cs typeface="Times New Roman" panose="02020603050405020304" pitchFamily="18" charset="0"/>
                      </a:endParaRP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lnSpc>
                          <a:spcPct val="130000"/>
                        </a:lnSpc>
                        <a:spcAft>
                          <a:spcPts val="0"/>
                        </a:spcAft>
                        <a:buNone/>
                      </a:pPr>
                      <a:r>
                        <a:rPr lang="de-DE" sz="1200" b="1" kern="100">
                          <a:solidFill>
                            <a:schemeClr val="bg1">
                              <a:lumMod val="50000"/>
                            </a:schemeClr>
                          </a:solidFill>
                          <a:effectLst/>
                          <a:latin typeface="Source Sans Pro" panose="020B0503030403020204" pitchFamily="34" charset="0"/>
                        </a:rPr>
                        <a:t>23</a:t>
                      </a:r>
                      <a:endParaRPr lang="de-DE" sz="1200" b="1" kern="100">
                        <a:solidFill>
                          <a:schemeClr val="bg1">
                            <a:lumMod val="50000"/>
                          </a:schemeClr>
                        </a:solidFill>
                        <a:effectLst/>
                        <a:latin typeface="Source Sans Pro" panose="020B0503030403020204" pitchFamily="34" charset="0"/>
                        <a:ea typeface="Aptos" panose="020B0004020202020204" pitchFamily="34" charset="0"/>
                        <a:cs typeface="Times New Roman" panose="02020603050405020304" pitchFamily="18" charset="0"/>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6</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1</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3</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2</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6009729"/>
                  </a:ext>
                </a:extLst>
              </a:tr>
              <a:tr h="332494">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just">
                        <a:lnSpc>
                          <a:spcPct val="130000"/>
                        </a:lnSpc>
                        <a:buNone/>
                      </a:pPr>
                      <a:r>
                        <a:rPr lang="de-DE" sz="1200" b="0" kern="0">
                          <a:effectLst/>
                          <a:latin typeface="Source Sans Pro" panose="020B0503030403020204" pitchFamily="34" charset="0"/>
                        </a:rPr>
                        <a:t>Prozessversagen </a:t>
                      </a:r>
                      <a:endParaRPr lang="de-DE" sz="1200" b="0" kern="100">
                        <a:effectLst/>
                        <a:latin typeface="Source Sans Pro" panose="020B0503030403020204" pitchFamily="34" charset="0"/>
                        <a:ea typeface="Aptos" panose="020B0004020202020204" pitchFamily="34" charset="0"/>
                        <a:cs typeface="Times New Roman" panose="02020603050405020304" pitchFamily="18" charset="0"/>
                      </a:endParaRP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lnSpc>
                          <a:spcPct val="130000"/>
                        </a:lnSpc>
                        <a:spcAft>
                          <a:spcPts val="0"/>
                        </a:spcAft>
                        <a:buNone/>
                      </a:pPr>
                      <a:r>
                        <a:rPr lang="de-DE" sz="1200" b="1" kern="100">
                          <a:solidFill>
                            <a:schemeClr val="bg1">
                              <a:lumMod val="50000"/>
                            </a:schemeClr>
                          </a:solidFill>
                          <a:effectLst/>
                          <a:latin typeface="Source Sans Pro" panose="020B0503030403020204" pitchFamily="34" charset="0"/>
                        </a:rPr>
                        <a:t>17</a:t>
                      </a:r>
                      <a:endParaRPr lang="de-DE" sz="1200" b="1" kern="100">
                        <a:solidFill>
                          <a:schemeClr val="bg1">
                            <a:lumMod val="50000"/>
                          </a:schemeClr>
                        </a:solidFill>
                        <a:effectLst/>
                        <a:latin typeface="Source Sans Pro" panose="020B0503030403020204" pitchFamily="34" charset="0"/>
                        <a:ea typeface="Aptos" panose="020B0004020202020204" pitchFamily="34" charset="0"/>
                        <a:cs typeface="Times New Roman" panose="02020603050405020304" pitchFamily="18" charset="0"/>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13</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4</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7</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2</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9227937"/>
                  </a:ext>
                </a:extLst>
              </a:tr>
              <a:tr h="405397">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just">
                        <a:lnSpc>
                          <a:spcPct val="130000"/>
                        </a:lnSpc>
                        <a:buNone/>
                      </a:pPr>
                      <a:r>
                        <a:rPr lang="de-DE" sz="1200" b="1" kern="0">
                          <a:effectLst/>
                          <a:latin typeface="Source Sans Pro" panose="020B0503030403020204" pitchFamily="34" charset="0"/>
                        </a:rPr>
                        <a:t>Systemversagen/-störung </a:t>
                      </a:r>
                      <a:endParaRPr lang="de-DE" sz="1200" b="1" kern="100">
                        <a:effectLst/>
                        <a:latin typeface="Source Sans Pro" panose="020B0503030403020204" pitchFamily="34" charset="0"/>
                        <a:ea typeface="Aptos" panose="020B0004020202020204" pitchFamily="34" charset="0"/>
                        <a:cs typeface="Times New Roman" panose="02020603050405020304" pitchFamily="18" charset="0"/>
                      </a:endParaRP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lnSpc>
                          <a:spcPct val="130000"/>
                        </a:lnSpc>
                        <a:spcAft>
                          <a:spcPts val="0"/>
                        </a:spcAft>
                        <a:buNone/>
                      </a:pPr>
                      <a:r>
                        <a:rPr lang="de-DE" sz="1200" b="1" kern="100">
                          <a:solidFill>
                            <a:schemeClr val="bg1">
                              <a:lumMod val="50000"/>
                            </a:schemeClr>
                          </a:solidFill>
                          <a:effectLst/>
                          <a:latin typeface="Source Sans Pro" panose="020B0503030403020204" pitchFamily="34" charset="0"/>
                        </a:rPr>
                        <a:t>47</a:t>
                      </a:r>
                      <a:endParaRPr lang="de-DE" sz="1200" b="1" kern="100">
                        <a:solidFill>
                          <a:schemeClr val="bg1">
                            <a:lumMod val="50000"/>
                          </a:schemeClr>
                        </a:solidFill>
                        <a:effectLst/>
                        <a:latin typeface="Source Sans Pro" panose="020B0503030403020204" pitchFamily="34" charset="0"/>
                        <a:ea typeface="Aptos" panose="020B0004020202020204" pitchFamily="34" charset="0"/>
                        <a:cs typeface="Times New Roman" panose="02020603050405020304" pitchFamily="18" charset="0"/>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1" kern="100">
                          <a:effectLst/>
                          <a:latin typeface="Source Sans Pro" panose="020B0503030403020204" pitchFamily="34" charset="0"/>
                          <a:ea typeface="Aptos" panose="020B0004020202020204" pitchFamily="34" charset="0"/>
                          <a:cs typeface="Times New Roman" panose="02020603050405020304" pitchFamily="18" charset="0"/>
                        </a:rPr>
                        <a:t>50</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1" kern="100">
                          <a:effectLst/>
                          <a:latin typeface="Source Sans Pro" panose="020B0503030403020204" pitchFamily="34" charset="0"/>
                          <a:ea typeface="Aptos" panose="020B0004020202020204" pitchFamily="34" charset="0"/>
                          <a:cs typeface="Times New Roman" panose="02020603050405020304" pitchFamily="18" charset="0"/>
                        </a:rPr>
                        <a:t>18</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1" kern="100">
                          <a:effectLst/>
                          <a:latin typeface="Source Sans Pro" panose="020B0503030403020204" pitchFamily="34" charset="0"/>
                          <a:ea typeface="Aptos" panose="020B0004020202020204" pitchFamily="34" charset="0"/>
                          <a:cs typeface="Times New Roman" panose="02020603050405020304" pitchFamily="18" charset="0"/>
                        </a:rPr>
                        <a:t>27</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1" kern="100">
                          <a:effectLst/>
                          <a:latin typeface="Source Sans Pro" panose="020B0503030403020204" pitchFamily="34" charset="0"/>
                          <a:ea typeface="Aptos" panose="020B0004020202020204" pitchFamily="34" charset="0"/>
                          <a:cs typeface="Times New Roman" panose="02020603050405020304" pitchFamily="18" charset="0"/>
                        </a:rPr>
                        <a:t>5</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7918914"/>
                  </a:ext>
                </a:extLst>
              </a:tr>
              <a:tr h="332494">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just">
                        <a:lnSpc>
                          <a:spcPct val="130000"/>
                        </a:lnSpc>
                        <a:buNone/>
                      </a:pPr>
                      <a:r>
                        <a:rPr lang="de-DE" sz="1200" b="0" kern="0">
                          <a:effectLst/>
                          <a:latin typeface="Source Sans Pro" panose="020B0503030403020204" pitchFamily="34" charset="0"/>
                        </a:rPr>
                        <a:t>Menschliches Versagen </a:t>
                      </a:r>
                      <a:endParaRPr lang="de-DE" sz="1200" b="0" kern="100">
                        <a:effectLst/>
                        <a:latin typeface="Source Sans Pro" panose="020B0503030403020204" pitchFamily="34" charset="0"/>
                        <a:ea typeface="Aptos" panose="020B0004020202020204" pitchFamily="34" charset="0"/>
                        <a:cs typeface="Times New Roman" panose="02020603050405020304" pitchFamily="18" charset="0"/>
                      </a:endParaRP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lnSpc>
                          <a:spcPct val="130000"/>
                        </a:lnSpc>
                        <a:spcAft>
                          <a:spcPts val="0"/>
                        </a:spcAft>
                        <a:buNone/>
                      </a:pPr>
                      <a:r>
                        <a:rPr lang="de-DE" sz="1200" b="1" kern="100">
                          <a:solidFill>
                            <a:schemeClr val="bg1">
                              <a:lumMod val="50000"/>
                            </a:schemeClr>
                          </a:solidFill>
                          <a:effectLst/>
                          <a:latin typeface="Source Sans Pro" panose="020B0503030403020204" pitchFamily="34" charset="0"/>
                        </a:rPr>
                        <a:t>8</a:t>
                      </a:r>
                      <a:endParaRPr lang="de-DE" sz="1200" b="1" kern="100">
                        <a:solidFill>
                          <a:schemeClr val="bg1">
                            <a:lumMod val="50000"/>
                          </a:schemeClr>
                        </a:solidFill>
                        <a:effectLst/>
                        <a:latin typeface="Source Sans Pro" panose="020B0503030403020204" pitchFamily="34" charset="0"/>
                        <a:ea typeface="Aptos" panose="020B0004020202020204" pitchFamily="34" charset="0"/>
                        <a:cs typeface="Times New Roman" panose="02020603050405020304" pitchFamily="18" charset="0"/>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8</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3</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3</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2</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35244873"/>
                  </a:ext>
                </a:extLst>
              </a:tr>
              <a:tr h="332494">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just">
                        <a:lnSpc>
                          <a:spcPct val="130000"/>
                        </a:lnSpc>
                        <a:buNone/>
                      </a:pPr>
                      <a:r>
                        <a:rPr lang="de-DE" sz="1200" b="0" kern="0">
                          <a:effectLst/>
                          <a:latin typeface="Source Sans Pro" panose="020B0503030403020204" pitchFamily="34" charset="0"/>
                        </a:rPr>
                        <a:t>Externes Ereignis</a:t>
                      </a:r>
                      <a:endParaRPr lang="de-DE" sz="1200" b="0" kern="100">
                        <a:effectLst/>
                        <a:latin typeface="Source Sans Pro" panose="020B0503030403020204" pitchFamily="34" charset="0"/>
                        <a:ea typeface="Aptos" panose="020B0004020202020204" pitchFamily="34" charset="0"/>
                        <a:cs typeface="Times New Roman" panose="02020603050405020304" pitchFamily="18" charset="0"/>
                      </a:endParaRP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lnSpc>
                          <a:spcPct val="130000"/>
                        </a:lnSpc>
                        <a:spcAft>
                          <a:spcPts val="0"/>
                        </a:spcAft>
                        <a:buNone/>
                      </a:pPr>
                      <a:r>
                        <a:rPr lang="de-DE" sz="1200" b="1" kern="100">
                          <a:solidFill>
                            <a:schemeClr val="bg1">
                              <a:lumMod val="50000"/>
                            </a:schemeClr>
                          </a:solidFill>
                          <a:effectLst/>
                          <a:latin typeface="Source Sans Pro" panose="020B0503030403020204" pitchFamily="34" charset="0"/>
                        </a:rPr>
                        <a:t>24</a:t>
                      </a:r>
                      <a:endParaRPr lang="de-DE" sz="1200" b="1" kern="100">
                        <a:solidFill>
                          <a:schemeClr val="bg1">
                            <a:lumMod val="50000"/>
                          </a:schemeClr>
                        </a:solidFill>
                        <a:effectLst/>
                        <a:latin typeface="Source Sans Pro" panose="020B0503030403020204" pitchFamily="34" charset="0"/>
                        <a:ea typeface="Aptos" panose="020B0004020202020204" pitchFamily="34" charset="0"/>
                        <a:cs typeface="Times New Roman" panose="02020603050405020304" pitchFamily="18" charset="0"/>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31</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4</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15</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0"/>
                        </a:spcAft>
                        <a:buNone/>
                      </a:pPr>
                      <a:r>
                        <a:rPr lang="de-DE" sz="1200" b="0" kern="100">
                          <a:effectLst/>
                          <a:latin typeface="Source Sans Pro" panose="020B0503030403020204" pitchFamily="34" charset="0"/>
                          <a:ea typeface="Aptos" panose="020B0004020202020204" pitchFamily="34" charset="0"/>
                          <a:cs typeface="Times New Roman" panose="02020603050405020304" pitchFamily="18" charset="0"/>
                        </a:rPr>
                        <a:t>12</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45443026"/>
                  </a:ext>
                </a:extLst>
              </a:tr>
            </a:tbl>
          </a:graphicData>
        </a:graphic>
      </p:graphicFrame>
      <p:sp>
        <p:nvSpPr>
          <p:cNvPr id="6" name="Textfeld 5">
            <a:extLst>
              <a:ext uri="{FF2B5EF4-FFF2-40B4-BE49-F238E27FC236}">
                <a16:creationId xmlns:a16="http://schemas.microsoft.com/office/drawing/2014/main" id="{6CBFD2E5-CA2E-C0AE-3D4D-0386081F7C64}"/>
              </a:ext>
            </a:extLst>
          </p:cNvPr>
          <p:cNvSpPr txBox="1"/>
          <p:nvPr/>
        </p:nvSpPr>
        <p:spPr>
          <a:xfrm>
            <a:off x="575248" y="6486415"/>
            <a:ext cx="3387103"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0" cap="none" spc="0" normalizeH="0" baseline="0" noProof="0">
                <a:ln>
                  <a:noFill/>
                </a:ln>
                <a:solidFill>
                  <a:prstClr val="black"/>
                </a:solidFill>
                <a:effectLst/>
                <a:uLnTx/>
                <a:uFillTx/>
                <a:latin typeface="Arial"/>
                <a:ea typeface="+mn-ea"/>
                <a:cs typeface="+mn-cs"/>
              </a:rPr>
              <a:t>* Stand 27.5.2026</a:t>
            </a:r>
            <a:br>
              <a:rPr kumimoji="0" lang="de-DE" sz="1100" b="0" i="0" u="none" strike="noStrike" kern="0" cap="none" spc="0" normalizeH="0" baseline="0" noProof="0">
                <a:ln>
                  <a:noFill/>
                </a:ln>
                <a:solidFill>
                  <a:prstClr val="black"/>
                </a:solidFill>
                <a:effectLst/>
                <a:uLnTx/>
                <a:uFillTx/>
                <a:latin typeface="Arial"/>
                <a:ea typeface="+mn-ea"/>
                <a:cs typeface="+mn-cs"/>
              </a:rPr>
            </a:br>
            <a:r>
              <a:rPr kumimoji="0" lang="de-DE" sz="1100" b="0" i="0" u="none" strike="noStrike" kern="0" cap="none" spc="0" normalizeH="0" baseline="0" noProof="0">
                <a:ln>
                  <a:noFill/>
                </a:ln>
                <a:solidFill>
                  <a:prstClr val="black"/>
                </a:solidFill>
                <a:effectLst/>
                <a:uLnTx/>
                <a:uFillTx/>
                <a:latin typeface="Arial"/>
                <a:ea typeface="+mn-ea"/>
                <a:cs typeface="+mn-cs"/>
              </a:rPr>
              <a:t>Es liegen noch nicht alle Abschlussmeldungen vor</a:t>
            </a:r>
            <a:r>
              <a:rPr lang="de-DE" sz="1100" kern="0">
                <a:solidFill>
                  <a:prstClr val="black"/>
                </a:solidFill>
                <a:latin typeface="Arial"/>
              </a:rPr>
              <a:t>.</a:t>
            </a:r>
            <a:endParaRPr kumimoji="0" lang="de-DE" sz="1100" b="0" i="0" u="none" strike="noStrike" kern="0" cap="none" spc="0" normalizeH="0" baseline="0" noProof="0">
              <a:ln>
                <a:noFill/>
              </a:ln>
              <a:solidFill>
                <a:prstClr val="black"/>
              </a:solidFill>
              <a:effectLst/>
              <a:uLnTx/>
              <a:uFillTx/>
              <a:latin typeface="Arial"/>
              <a:ea typeface="+mn-ea"/>
              <a:cs typeface="+mn-cs"/>
            </a:endParaRPr>
          </a:p>
        </p:txBody>
      </p:sp>
      <p:sp>
        <p:nvSpPr>
          <p:cNvPr id="9" name="Inhaltsplatzhalter 2">
            <a:extLst>
              <a:ext uri="{FF2B5EF4-FFF2-40B4-BE49-F238E27FC236}">
                <a16:creationId xmlns:a16="http://schemas.microsoft.com/office/drawing/2014/main" id="{EC5551A7-5785-0DF7-64AC-0C54CFF805E1}"/>
              </a:ext>
            </a:extLst>
          </p:cNvPr>
          <p:cNvSpPr txBox="1">
            <a:spLocks/>
          </p:cNvSpPr>
          <p:nvPr/>
        </p:nvSpPr>
        <p:spPr>
          <a:xfrm>
            <a:off x="6028522" y="6268872"/>
            <a:ext cx="6811176" cy="511832"/>
          </a:xfrm>
          <a:prstGeom prst="rect">
            <a:avLst/>
          </a:prstGeom>
        </p:spPr>
        <p:txBody>
          <a:bodyPr/>
          <a:lstStyle>
            <a:lvl1pPr marL="2844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1pPr>
            <a:lvl2pPr marL="568800" indent="-284400" algn="l" defTabSz="1007943" rtl="0" eaLnBrk="1" latinLnBrk="0" hangingPunct="1">
              <a:lnSpc>
                <a:spcPct val="100000"/>
              </a:lnSpc>
              <a:spcBef>
                <a:spcPts val="600"/>
              </a:spcBef>
              <a:buClr>
                <a:srgbClr val="EC6600"/>
              </a:buClr>
              <a:buFont typeface="Source Sans Pro" panose="020B0503030403020204" pitchFamily="34" charset="0"/>
              <a:buChar char="–"/>
              <a:defRPr sz="1800" kern="1200">
                <a:solidFill>
                  <a:schemeClr val="tx1"/>
                </a:solidFill>
                <a:latin typeface="Source Sans Pro" panose="020B0503030403020204" pitchFamily="34" charset="0"/>
                <a:ea typeface="+mn-ea"/>
                <a:cs typeface="+mn-cs"/>
              </a:defRPr>
            </a:lvl2pPr>
            <a:lvl3pPr marL="853200" indent="-284400" algn="l" defTabSz="1007943" rtl="0" eaLnBrk="1" latinLnBrk="0" hangingPunct="1">
              <a:lnSpc>
                <a:spcPct val="100000"/>
              </a:lnSpc>
              <a:spcBef>
                <a:spcPts val="600"/>
              </a:spcBef>
              <a:buClr>
                <a:srgbClr val="7F7F7F"/>
              </a:buClr>
              <a:buSzPct val="8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3pPr>
            <a:lvl4pPr marL="11376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1422000" indent="-284400" algn="l" defTabSz="1007943" rtl="0" eaLnBrk="1" latinLnBrk="0" hangingPunct="1">
              <a:lnSpc>
                <a:spcPct val="100000"/>
              </a:lnSpc>
              <a:spcBef>
                <a:spcPts val="600"/>
              </a:spcBef>
              <a:buClr>
                <a:srgbClr val="7F7F7F"/>
              </a:buClr>
              <a:buSzPct val="7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00000"/>
              </a:lnSpc>
              <a:spcBef>
                <a:spcPts val="600"/>
              </a:spcBef>
              <a:spcAft>
                <a:spcPts val="0"/>
              </a:spcAft>
              <a:buClr>
                <a:srgbClr val="EC6600"/>
              </a:buClr>
              <a:buSzTx/>
              <a:buNone/>
              <a:tabLst/>
              <a:defRPr/>
            </a:pPr>
            <a:r>
              <a:rPr kumimoji="0" lang="de-AT" sz="1200" b="0" i="0" u="none" strike="noStrike" kern="1200" cap="none" spc="0" normalizeH="0" baseline="0" noProof="0">
                <a:ln>
                  <a:noFill/>
                </a:ln>
                <a:solidFill>
                  <a:schemeClr val="accent1"/>
                </a:solidFill>
                <a:effectLst/>
                <a:uLnTx/>
                <a:uFillTx/>
                <a:latin typeface="Source Sans Pro" panose="020B0503030403020204" pitchFamily="34" charset="0"/>
                <a:ea typeface="+mn-ea"/>
                <a:cs typeface="+mn-cs"/>
              </a:rPr>
              <a:t>IKT-Drittdienstleister sind seit Meldebeginn Ausgangspunkt für 71% der gemeldeten DORA-Vorfälle.</a:t>
            </a:r>
            <a:br>
              <a:rPr kumimoji="0" lang="de-AT" sz="1200" b="0" i="0" u="sng" strike="noStrike" kern="1200" cap="none" spc="0" normalizeH="0" baseline="0" noProof="0">
                <a:ln>
                  <a:noFill/>
                </a:ln>
                <a:solidFill>
                  <a:schemeClr val="accent1"/>
                </a:solidFill>
                <a:effectLst/>
                <a:uLnTx/>
                <a:uFillTx/>
                <a:latin typeface="Source Sans Pro" panose="020B0503030403020204" pitchFamily="34" charset="0"/>
                <a:ea typeface="+mn-ea"/>
                <a:cs typeface="+mn-cs"/>
              </a:rPr>
            </a:br>
            <a:r>
              <a:rPr kumimoji="0" lang="de-AT" sz="12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n-cs"/>
                <a:sym typeface="Wingdings" panose="05000000000000000000" pitchFamily="2" charset="2"/>
              </a:rPr>
              <a:t> Dies veranschaulicht die Wichtigkeit des </a:t>
            </a:r>
            <a:r>
              <a:rPr kumimoji="0" lang="de-AT" sz="1200" b="0" i="0" u="none" strike="noStrike" kern="1200" cap="none" spc="0" normalizeH="0" baseline="0" noProof="0" dirty="0">
                <a:ln>
                  <a:noFill/>
                </a:ln>
                <a:solidFill>
                  <a:prstClr val="black"/>
                </a:solidFill>
                <a:effectLst/>
                <a:uLnTx/>
                <a:uFillTx/>
                <a:latin typeface="Source Sans Pro" panose="020B0503030403020204" pitchFamily="34" charset="0"/>
                <a:ea typeface="+mn-ea"/>
                <a:cs typeface="+mn-cs"/>
              </a:rPr>
              <a:t>IKT-Drittparteienrisikomanagements.</a:t>
            </a:r>
          </a:p>
        </p:txBody>
      </p:sp>
      <p:graphicFrame>
        <p:nvGraphicFramePr>
          <p:cNvPr id="10" name="Tabelle 9" descr="Tabelle Erstmeldungen nach Sektoren, Spalten 2025, 2026, Q1 2026, Q2 2026, Q3 2026. Bankensektor: 75, 77, 22, 37, 18. Versicherungs-, Pensionskassen- und Vorsorgekassensektor: 7, 6, 1, 4, 1. Wertpapiersektor: 21, 12, 3, 4, 5. Gesamt: 103, 95, 26, 45, 24.">
            <a:extLst>
              <a:ext uri="{FF2B5EF4-FFF2-40B4-BE49-F238E27FC236}">
                <a16:creationId xmlns:a16="http://schemas.microsoft.com/office/drawing/2014/main" id="{23A77A3A-DB44-00CC-1CAE-4A4417805F3A}"/>
              </a:ext>
            </a:extLst>
          </p:cNvPr>
          <p:cNvGraphicFramePr>
            <a:graphicFrameLocks noGrp="1"/>
          </p:cNvGraphicFramePr>
          <p:nvPr>
            <p:extLst>
              <p:ext uri="{D42A27DB-BD31-4B8C-83A1-F6EECF244321}">
                <p14:modId xmlns:p14="http://schemas.microsoft.com/office/powerpoint/2010/main" val="4175166733"/>
              </p:ext>
            </p:extLst>
          </p:nvPr>
        </p:nvGraphicFramePr>
        <p:xfrm>
          <a:off x="6028524" y="4880935"/>
          <a:ext cx="6393473" cy="1046160"/>
        </p:xfrm>
        <a:graphic>
          <a:graphicData uri="http://schemas.openxmlformats.org/drawingml/2006/table">
            <a:tbl>
              <a:tblPr firstRow="1" bandRow="1">
                <a:tableStyleId>{B301B821-A1FF-4177-AEE7-76D212191A09}</a:tableStyleId>
              </a:tblPr>
              <a:tblGrid>
                <a:gridCol w="1272600">
                  <a:extLst>
                    <a:ext uri="{9D8B030D-6E8A-4147-A177-3AD203B41FA5}">
                      <a16:colId xmlns:a16="http://schemas.microsoft.com/office/drawing/2014/main" val="2679940563"/>
                    </a:ext>
                  </a:extLst>
                </a:gridCol>
                <a:gridCol w="895260">
                  <a:extLst>
                    <a:ext uri="{9D8B030D-6E8A-4147-A177-3AD203B41FA5}">
                      <a16:colId xmlns:a16="http://schemas.microsoft.com/office/drawing/2014/main" val="3231085360"/>
                    </a:ext>
                  </a:extLst>
                </a:gridCol>
                <a:gridCol w="1044161">
                  <a:extLst>
                    <a:ext uri="{9D8B030D-6E8A-4147-A177-3AD203B41FA5}">
                      <a16:colId xmlns:a16="http://schemas.microsoft.com/office/drawing/2014/main" val="3480313450"/>
                    </a:ext>
                  </a:extLst>
                </a:gridCol>
                <a:gridCol w="1027853">
                  <a:extLst>
                    <a:ext uri="{9D8B030D-6E8A-4147-A177-3AD203B41FA5}">
                      <a16:colId xmlns:a16="http://schemas.microsoft.com/office/drawing/2014/main" val="3068266724"/>
                    </a:ext>
                  </a:extLst>
                </a:gridCol>
                <a:gridCol w="1125747">
                  <a:extLst>
                    <a:ext uri="{9D8B030D-6E8A-4147-A177-3AD203B41FA5}">
                      <a16:colId xmlns:a16="http://schemas.microsoft.com/office/drawing/2014/main" val="1333722239"/>
                    </a:ext>
                  </a:extLst>
                </a:gridCol>
                <a:gridCol w="1027852">
                  <a:extLst>
                    <a:ext uri="{9D8B030D-6E8A-4147-A177-3AD203B41FA5}">
                      <a16:colId xmlns:a16="http://schemas.microsoft.com/office/drawing/2014/main" val="3363063523"/>
                    </a:ext>
                  </a:extLst>
                </a:gridCol>
              </a:tblGrid>
              <a:tr h="736724">
                <a:tc>
                  <a:txBody>
                    <a:bodyPr/>
                    <a:lstStyle>
                      <a:lvl1pPr marL="0" algn="l" defTabSz="1007943" rtl="0" eaLnBrk="1" latinLnBrk="0" hangingPunct="1">
                        <a:defRPr sz="1984" b="1" kern="1200">
                          <a:solidFill>
                            <a:schemeClr val="lt1"/>
                          </a:solidFill>
                          <a:latin typeface="Calibri"/>
                        </a:defRPr>
                      </a:lvl1pPr>
                      <a:lvl2pPr marL="503972" algn="l" defTabSz="1007943" rtl="0" eaLnBrk="1" latinLnBrk="0" hangingPunct="1">
                        <a:defRPr sz="1984" b="1" kern="1200">
                          <a:solidFill>
                            <a:schemeClr val="lt1"/>
                          </a:solidFill>
                          <a:latin typeface="Calibri"/>
                        </a:defRPr>
                      </a:lvl2pPr>
                      <a:lvl3pPr marL="1007943" algn="l" defTabSz="1007943" rtl="0" eaLnBrk="1" latinLnBrk="0" hangingPunct="1">
                        <a:defRPr sz="1984" b="1" kern="1200">
                          <a:solidFill>
                            <a:schemeClr val="lt1"/>
                          </a:solidFill>
                          <a:latin typeface="Calibri"/>
                        </a:defRPr>
                      </a:lvl3pPr>
                      <a:lvl4pPr marL="1511915" algn="l" defTabSz="1007943" rtl="0" eaLnBrk="1" latinLnBrk="0" hangingPunct="1">
                        <a:defRPr sz="1984" b="1" kern="1200">
                          <a:solidFill>
                            <a:schemeClr val="lt1"/>
                          </a:solidFill>
                          <a:latin typeface="Calibri"/>
                        </a:defRPr>
                      </a:lvl4pPr>
                      <a:lvl5pPr marL="2015886" algn="l" defTabSz="1007943" rtl="0" eaLnBrk="1" latinLnBrk="0" hangingPunct="1">
                        <a:defRPr sz="1984" b="1" kern="1200">
                          <a:solidFill>
                            <a:schemeClr val="lt1"/>
                          </a:solidFill>
                          <a:latin typeface="Calibri"/>
                        </a:defRPr>
                      </a:lvl5pPr>
                      <a:lvl6pPr marL="2519858" algn="l" defTabSz="1007943" rtl="0" eaLnBrk="1" latinLnBrk="0" hangingPunct="1">
                        <a:defRPr sz="1984" b="1" kern="1200">
                          <a:solidFill>
                            <a:schemeClr val="lt1"/>
                          </a:solidFill>
                          <a:latin typeface="Calibri"/>
                        </a:defRPr>
                      </a:lvl6pPr>
                      <a:lvl7pPr marL="3023829" algn="l" defTabSz="1007943" rtl="0" eaLnBrk="1" latinLnBrk="0" hangingPunct="1">
                        <a:defRPr sz="1984" b="1" kern="1200">
                          <a:solidFill>
                            <a:schemeClr val="lt1"/>
                          </a:solidFill>
                          <a:latin typeface="Calibri"/>
                        </a:defRPr>
                      </a:lvl7pPr>
                      <a:lvl8pPr marL="3527801" algn="l" defTabSz="1007943" rtl="0" eaLnBrk="1" latinLnBrk="0" hangingPunct="1">
                        <a:defRPr sz="1984" b="1" kern="1200">
                          <a:solidFill>
                            <a:schemeClr val="lt1"/>
                          </a:solidFill>
                          <a:latin typeface="Calibri"/>
                        </a:defRPr>
                      </a:lvl8pPr>
                      <a:lvl9pPr marL="4031772" algn="l" defTabSz="1007943" rtl="0" eaLnBrk="1" latinLnBrk="0" hangingPunct="1">
                        <a:defRPr sz="1984" b="1" kern="1200">
                          <a:solidFill>
                            <a:schemeClr val="lt1"/>
                          </a:solidFill>
                          <a:latin typeface="Calibri"/>
                        </a:defRPr>
                      </a:lvl9pPr>
                    </a:lstStyle>
                    <a:p>
                      <a:pPr marL="0" algn="l" defTabSz="914400" rtl="0" eaLnBrk="1" latinLnBrk="0" hangingPunct="1">
                        <a:lnSpc>
                          <a:spcPct val="130000"/>
                        </a:lnSpc>
                        <a:buNone/>
                      </a:pPr>
                      <a:r>
                        <a:rPr lang="de-DE" sz="1200" b="1" kern="0">
                          <a:solidFill>
                            <a:schemeClr val="lt1"/>
                          </a:solidFill>
                          <a:effectLst/>
                          <a:latin typeface="Source Sans Pro" panose="020B0503030403020204" pitchFamily="34" charset="0"/>
                        </a:rPr>
                        <a:t>Ursprung IKT-Dienstleister</a:t>
                      </a:r>
                      <a:endParaRPr lang="de-DE" sz="1200" b="1" kern="0">
                        <a:solidFill>
                          <a:schemeClr val="lt1"/>
                        </a:solidFill>
                        <a:effectLst/>
                        <a:latin typeface="Source Sans Pro" panose="020B0503030403020204" pitchFamily="34" charset="0"/>
                        <a:ea typeface="+mn-ea"/>
                        <a:cs typeface="+mn-cs"/>
                      </a:endParaRPr>
                    </a:p>
                  </a:txBody>
                  <a:tcPr anchor="ctr">
                    <a:lnL w="12700" cmpd="sng">
                      <a:noFill/>
                    </a:lnL>
                    <a:lnR>
                      <a:noFill/>
                    </a:lnR>
                    <a:lnT w="12700" cmpd="sng">
                      <a:noFill/>
                    </a:lnT>
                    <a:lnB w="12700" cmpd="sng">
                      <a:noFill/>
                    </a:lnB>
                    <a:lnTlToBr w="12700" cmpd="sng">
                      <a:noFill/>
                      <a:prstDash val="solid"/>
                    </a:lnTlToBr>
                    <a:lnBlToTr w="12700" cmpd="sng">
                      <a:noFill/>
                      <a:prstDash val="solid"/>
                    </a:lnBlToTr>
                  </a:tcPr>
                </a:tc>
                <a:tc>
                  <a:txBody>
                    <a:bodyPr/>
                    <a:lstStyle/>
                    <a:p>
                      <a:pPr marL="0" algn="ctr">
                        <a:lnSpc>
                          <a:spcPct val="130000"/>
                        </a:lnSpc>
                        <a:buNone/>
                      </a:pPr>
                      <a:r>
                        <a:rPr lang="de-DE" sz="1200" b="1" kern="0">
                          <a:solidFill>
                            <a:schemeClr val="lt1"/>
                          </a:solidFill>
                          <a:effectLst/>
                          <a:latin typeface="Source Sans Pro" panose="020B0503030403020204" pitchFamily="34" charset="0"/>
                        </a:rPr>
                        <a:t>2025</a:t>
                      </a:r>
                      <a:endParaRPr lang="de-DE" sz="1200" b="1" kern="0">
                        <a:solidFill>
                          <a:schemeClr val="lt1"/>
                        </a:solidFill>
                        <a:effectLst/>
                        <a:latin typeface="Source Sans Pro" panose="020B0503030403020204" pitchFamily="34" charset="0"/>
                        <a:ea typeface="+mn-ea"/>
                        <a:cs typeface="+mn-cs"/>
                      </a:endParaRPr>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lvl1pPr marL="0" algn="l" defTabSz="1007943" rtl="0" eaLnBrk="1" latinLnBrk="0" hangingPunct="1">
                        <a:defRPr sz="1984" b="1" kern="1200">
                          <a:solidFill>
                            <a:schemeClr val="lt1"/>
                          </a:solidFill>
                          <a:latin typeface="Calibri"/>
                        </a:defRPr>
                      </a:lvl1pPr>
                      <a:lvl2pPr marL="503972" algn="l" defTabSz="1007943" rtl="0" eaLnBrk="1" latinLnBrk="0" hangingPunct="1">
                        <a:defRPr sz="1984" b="1" kern="1200">
                          <a:solidFill>
                            <a:schemeClr val="lt1"/>
                          </a:solidFill>
                          <a:latin typeface="Calibri"/>
                        </a:defRPr>
                      </a:lvl2pPr>
                      <a:lvl3pPr marL="1007943" algn="l" defTabSz="1007943" rtl="0" eaLnBrk="1" latinLnBrk="0" hangingPunct="1">
                        <a:defRPr sz="1984" b="1" kern="1200">
                          <a:solidFill>
                            <a:schemeClr val="lt1"/>
                          </a:solidFill>
                          <a:latin typeface="Calibri"/>
                        </a:defRPr>
                      </a:lvl3pPr>
                      <a:lvl4pPr marL="1511915" algn="l" defTabSz="1007943" rtl="0" eaLnBrk="1" latinLnBrk="0" hangingPunct="1">
                        <a:defRPr sz="1984" b="1" kern="1200">
                          <a:solidFill>
                            <a:schemeClr val="lt1"/>
                          </a:solidFill>
                          <a:latin typeface="Calibri"/>
                        </a:defRPr>
                      </a:lvl4pPr>
                      <a:lvl5pPr marL="2015886" algn="l" defTabSz="1007943" rtl="0" eaLnBrk="1" latinLnBrk="0" hangingPunct="1">
                        <a:defRPr sz="1984" b="1" kern="1200">
                          <a:solidFill>
                            <a:schemeClr val="lt1"/>
                          </a:solidFill>
                          <a:latin typeface="Calibri"/>
                        </a:defRPr>
                      </a:lvl5pPr>
                      <a:lvl6pPr marL="2519858" algn="l" defTabSz="1007943" rtl="0" eaLnBrk="1" latinLnBrk="0" hangingPunct="1">
                        <a:defRPr sz="1984" b="1" kern="1200">
                          <a:solidFill>
                            <a:schemeClr val="lt1"/>
                          </a:solidFill>
                          <a:latin typeface="Calibri"/>
                        </a:defRPr>
                      </a:lvl6pPr>
                      <a:lvl7pPr marL="3023829" algn="l" defTabSz="1007943" rtl="0" eaLnBrk="1" latinLnBrk="0" hangingPunct="1">
                        <a:defRPr sz="1984" b="1" kern="1200">
                          <a:solidFill>
                            <a:schemeClr val="lt1"/>
                          </a:solidFill>
                          <a:latin typeface="Calibri"/>
                        </a:defRPr>
                      </a:lvl7pPr>
                      <a:lvl8pPr marL="3527801" algn="l" defTabSz="1007943" rtl="0" eaLnBrk="1" latinLnBrk="0" hangingPunct="1">
                        <a:defRPr sz="1984" b="1" kern="1200">
                          <a:solidFill>
                            <a:schemeClr val="lt1"/>
                          </a:solidFill>
                          <a:latin typeface="Calibri"/>
                        </a:defRPr>
                      </a:lvl8pPr>
                      <a:lvl9pPr marL="4031772" algn="l" defTabSz="1007943" rtl="0" eaLnBrk="1" latinLnBrk="0" hangingPunct="1">
                        <a:defRPr sz="1984" b="1" kern="1200">
                          <a:solidFill>
                            <a:schemeClr val="lt1"/>
                          </a:solidFill>
                          <a:latin typeface="Calibri"/>
                        </a:defRPr>
                      </a:lvl9pPr>
                    </a:lstStyle>
                    <a:p>
                      <a:pPr marL="0" algn="ctr">
                        <a:lnSpc>
                          <a:spcPct val="130000"/>
                        </a:lnSpc>
                        <a:buNone/>
                      </a:pPr>
                      <a:r>
                        <a:rPr lang="de-DE" sz="1200" b="0" kern="0">
                          <a:solidFill>
                            <a:schemeClr val="lt1"/>
                          </a:solidFill>
                          <a:effectLst/>
                          <a:latin typeface="Source Sans Pro" panose="020B0503030403020204" pitchFamily="34" charset="0"/>
                        </a:rPr>
                        <a:t>2026</a:t>
                      </a:r>
                      <a:endParaRPr lang="de-DE" sz="1200" b="0" kern="0">
                        <a:solidFill>
                          <a:schemeClr val="lt1"/>
                        </a:solidFill>
                        <a:effectLst/>
                        <a:latin typeface="Source Sans Pro" panose="020B0503030403020204" pitchFamily="34" charset="0"/>
                        <a:ea typeface="+mn-ea"/>
                        <a:cs typeface="+mn-cs"/>
                      </a:endParaRPr>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lvl1pPr marL="0" algn="l" defTabSz="1007943" rtl="0" eaLnBrk="1" latinLnBrk="0" hangingPunct="1">
                        <a:defRPr sz="1984" b="1" kern="1200">
                          <a:solidFill>
                            <a:schemeClr val="lt1"/>
                          </a:solidFill>
                          <a:latin typeface="Calibri"/>
                        </a:defRPr>
                      </a:lvl1pPr>
                      <a:lvl2pPr marL="503972" algn="l" defTabSz="1007943" rtl="0" eaLnBrk="1" latinLnBrk="0" hangingPunct="1">
                        <a:defRPr sz="1984" b="1" kern="1200">
                          <a:solidFill>
                            <a:schemeClr val="lt1"/>
                          </a:solidFill>
                          <a:latin typeface="Calibri"/>
                        </a:defRPr>
                      </a:lvl2pPr>
                      <a:lvl3pPr marL="1007943" algn="l" defTabSz="1007943" rtl="0" eaLnBrk="1" latinLnBrk="0" hangingPunct="1">
                        <a:defRPr sz="1984" b="1" kern="1200">
                          <a:solidFill>
                            <a:schemeClr val="lt1"/>
                          </a:solidFill>
                          <a:latin typeface="Calibri"/>
                        </a:defRPr>
                      </a:lvl3pPr>
                      <a:lvl4pPr marL="1511915" algn="l" defTabSz="1007943" rtl="0" eaLnBrk="1" latinLnBrk="0" hangingPunct="1">
                        <a:defRPr sz="1984" b="1" kern="1200">
                          <a:solidFill>
                            <a:schemeClr val="lt1"/>
                          </a:solidFill>
                          <a:latin typeface="Calibri"/>
                        </a:defRPr>
                      </a:lvl4pPr>
                      <a:lvl5pPr marL="2015886" algn="l" defTabSz="1007943" rtl="0" eaLnBrk="1" latinLnBrk="0" hangingPunct="1">
                        <a:defRPr sz="1984" b="1" kern="1200">
                          <a:solidFill>
                            <a:schemeClr val="lt1"/>
                          </a:solidFill>
                          <a:latin typeface="Calibri"/>
                        </a:defRPr>
                      </a:lvl5pPr>
                      <a:lvl6pPr marL="2519858" algn="l" defTabSz="1007943" rtl="0" eaLnBrk="1" latinLnBrk="0" hangingPunct="1">
                        <a:defRPr sz="1984" b="1" kern="1200">
                          <a:solidFill>
                            <a:schemeClr val="lt1"/>
                          </a:solidFill>
                          <a:latin typeface="Calibri"/>
                        </a:defRPr>
                      </a:lvl6pPr>
                      <a:lvl7pPr marL="3023829" algn="l" defTabSz="1007943" rtl="0" eaLnBrk="1" latinLnBrk="0" hangingPunct="1">
                        <a:defRPr sz="1984" b="1" kern="1200">
                          <a:solidFill>
                            <a:schemeClr val="lt1"/>
                          </a:solidFill>
                          <a:latin typeface="Calibri"/>
                        </a:defRPr>
                      </a:lvl7pPr>
                      <a:lvl8pPr marL="3527801" algn="l" defTabSz="1007943" rtl="0" eaLnBrk="1" latinLnBrk="0" hangingPunct="1">
                        <a:defRPr sz="1984" b="1" kern="1200">
                          <a:solidFill>
                            <a:schemeClr val="lt1"/>
                          </a:solidFill>
                          <a:latin typeface="Calibri"/>
                        </a:defRPr>
                      </a:lvl8pPr>
                      <a:lvl9pPr marL="4031772" algn="l" defTabSz="1007943" rtl="0" eaLnBrk="1" latinLnBrk="0" hangingPunct="1">
                        <a:defRPr sz="1984" b="1" kern="1200">
                          <a:solidFill>
                            <a:schemeClr val="lt1"/>
                          </a:solidFill>
                          <a:latin typeface="Calibri"/>
                        </a:defRPr>
                      </a:lvl9pPr>
                    </a:lstStyle>
                    <a:p>
                      <a:pPr marL="0" algn="ctr">
                        <a:lnSpc>
                          <a:spcPct val="130000"/>
                        </a:lnSpc>
                        <a:spcAft>
                          <a:spcPts val="800"/>
                        </a:spcAft>
                        <a:buNone/>
                      </a:pPr>
                      <a:r>
                        <a:rPr lang="de-DE" sz="1200" b="0" kern="0">
                          <a:solidFill>
                            <a:schemeClr val="lt1"/>
                          </a:solidFill>
                          <a:effectLst/>
                          <a:latin typeface="Source Sans Pro" panose="020B0503030403020204" pitchFamily="34" charset="0"/>
                        </a:rPr>
                        <a:t>Q1 2026</a:t>
                      </a:r>
                      <a:endParaRPr lang="de-DE" sz="1200" b="0" kern="0">
                        <a:solidFill>
                          <a:schemeClr val="lt1"/>
                        </a:solidFill>
                        <a:effectLst/>
                        <a:latin typeface="Source Sans Pro" panose="020B0503030403020204" pitchFamily="34" charset="0"/>
                        <a:ea typeface="+mn-ea"/>
                        <a:cs typeface="+mn-cs"/>
                      </a:endParaRPr>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lvl1pPr marL="0" algn="l" defTabSz="1007943" rtl="0" eaLnBrk="1" latinLnBrk="0" hangingPunct="1">
                        <a:defRPr sz="1984" b="1" kern="1200">
                          <a:solidFill>
                            <a:schemeClr val="lt1"/>
                          </a:solidFill>
                          <a:latin typeface="Calibri"/>
                        </a:defRPr>
                      </a:lvl1pPr>
                      <a:lvl2pPr marL="503972" algn="l" defTabSz="1007943" rtl="0" eaLnBrk="1" latinLnBrk="0" hangingPunct="1">
                        <a:defRPr sz="1984" b="1" kern="1200">
                          <a:solidFill>
                            <a:schemeClr val="lt1"/>
                          </a:solidFill>
                          <a:latin typeface="Calibri"/>
                        </a:defRPr>
                      </a:lvl2pPr>
                      <a:lvl3pPr marL="1007943" algn="l" defTabSz="1007943" rtl="0" eaLnBrk="1" latinLnBrk="0" hangingPunct="1">
                        <a:defRPr sz="1984" b="1" kern="1200">
                          <a:solidFill>
                            <a:schemeClr val="lt1"/>
                          </a:solidFill>
                          <a:latin typeface="Calibri"/>
                        </a:defRPr>
                      </a:lvl3pPr>
                      <a:lvl4pPr marL="1511915" algn="l" defTabSz="1007943" rtl="0" eaLnBrk="1" latinLnBrk="0" hangingPunct="1">
                        <a:defRPr sz="1984" b="1" kern="1200">
                          <a:solidFill>
                            <a:schemeClr val="lt1"/>
                          </a:solidFill>
                          <a:latin typeface="Calibri"/>
                        </a:defRPr>
                      </a:lvl4pPr>
                      <a:lvl5pPr marL="2015886" algn="l" defTabSz="1007943" rtl="0" eaLnBrk="1" latinLnBrk="0" hangingPunct="1">
                        <a:defRPr sz="1984" b="1" kern="1200">
                          <a:solidFill>
                            <a:schemeClr val="lt1"/>
                          </a:solidFill>
                          <a:latin typeface="Calibri"/>
                        </a:defRPr>
                      </a:lvl5pPr>
                      <a:lvl6pPr marL="2519858" algn="l" defTabSz="1007943" rtl="0" eaLnBrk="1" latinLnBrk="0" hangingPunct="1">
                        <a:defRPr sz="1984" b="1" kern="1200">
                          <a:solidFill>
                            <a:schemeClr val="lt1"/>
                          </a:solidFill>
                          <a:latin typeface="Calibri"/>
                        </a:defRPr>
                      </a:lvl6pPr>
                      <a:lvl7pPr marL="3023829" algn="l" defTabSz="1007943" rtl="0" eaLnBrk="1" latinLnBrk="0" hangingPunct="1">
                        <a:defRPr sz="1984" b="1" kern="1200">
                          <a:solidFill>
                            <a:schemeClr val="lt1"/>
                          </a:solidFill>
                          <a:latin typeface="Calibri"/>
                        </a:defRPr>
                      </a:lvl7pPr>
                      <a:lvl8pPr marL="3527801" algn="l" defTabSz="1007943" rtl="0" eaLnBrk="1" latinLnBrk="0" hangingPunct="1">
                        <a:defRPr sz="1984" b="1" kern="1200">
                          <a:solidFill>
                            <a:schemeClr val="lt1"/>
                          </a:solidFill>
                          <a:latin typeface="Calibri"/>
                        </a:defRPr>
                      </a:lvl8pPr>
                      <a:lvl9pPr marL="4031772" algn="l" defTabSz="1007943" rtl="0" eaLnBrk="1" latinLnBrk="0" hangingPunct="1">
                        <a:defRPr sz="1984" b="1" kern="1200">
                          <a:solidFill>
                            <a:schemeClr val="lt1"/>
                          </a:solidFill>
                          <a:latin typeface="Calibri"/>
                        </a:defRPr>
                      </a:lvl9pPr>
                    </a:lstStyle>
                    <a:p>
                      <a:pPr marL="0" marR="0" lvl="0" indent="0" algn="ctr" defTabSz="914400" rtl="0" eaLnBrk="1" fontAlgn="auto" latinLnBrk="0" hangingPunct="1">
                        <a:lnSpc>
                          <a:spcPct val="130000"/>
                        </a:lnSpc>
                        <a:spcBef>
                          <a:spcPts val="0"/>
                        </a:spcBef>
                        <a:spcAft>
                          <a:spcPts val="800"/>
                        </a:spcAft>
                        <a:buClrTx/>
                        <a:buSzTx/>
                        <a:buFontTx/>
                        <a:buNone/>
                        <a:tabLst/>
                        <a:defRPr/>
                      </a:pPr>
                      <a:r>
                        <a:rPr lang="de-DE" sz="1200" b="0" kern="0">
                          <a:solidFill>
                            <a:schemeClr val="lt1"/>
                          </a:solidFill>
                          <a:effectLst/>
                          <a:latin typeface="Source Sans Pro" panose="020B0503030403020204" pitchFamily="34" charset="0"/>
                        </a:rPr>
                        <a:t>Q2 2026</a:t>
                      </a:r>
                      <a:endParaRPr lang="de-DE" sz="1200" b="0">
                        <a:solidFill>
                          <a:schemeClr val="bg1"/>
                        </a:solidFill>
                        <a:latin typeface="Source Sans Pro" panose="020B0503030403020204" pitchFamily="34" charset="0"/>
                      </a:endParaRPr>
                    </a:p>
                  </a:txBody>
                  <a:tcPr anchor="ctr">
                    <a:lnL>
                      <a:noFill/>
                    </a:lnL>
                    <a:lnR>
                      <a:noFill/>
                    </a:lnR>
                    <a:lnT w="12700" cmpd="sng">
                      <a:noFill/>
                    </a:lnT>
                    <a:lnB w="12700" cmpd="sng">
                      <a:noFill/>
                    </a:lnB>
                    <a:lnTlToBr w="12700" cmpd="sng">
                      <a:noFill/>
                      <a:prstDash val="solid"/>
                    </a:lnTlToBr>
                    <a:lnBlToTr w="12700" cmpd="sng">
                      <a:noFill/>
                      <a:prstDash val="solid"/>
                    </a:lnBlToTr>
                  </a:tcPr>
                </a:tc>
                <a:tc>
                  <a:txBody>
                    <a:bodyPr/>
                    <a:lstStyle>
                      <a:lvl1pPr marL="0" algn="l" defTabSz="1007943" rtl="0" eaLnBrk="1" latinLnBrk="0" hangingPunct="1">
                        <a:defRPr sz="1984" b="1" kern="1200">
                          <a:solidFill>
                            <a:schemeClr val="lt1"/>
                          </a:solidFill>
                          <a:latin typeface="Calibri"/>
                        </a:defRPr>
                      </a:lvl1pPr>
                      <a:lvl2pPr marL="503972" algn="l" defTabSz="1007943" rtl="0" eaLnBrk="1" latinLnBrk="0" hangingPunct="1">
                        <a:defRPr sz="1984" b="1" kern="1200">
                          <a:solidFill>
                            <a:schemeClr val="lt1"/>
                          </a:solidFill>
                          <a:latin typeface="Calibri"/>
                        </a:defRPr>
                      </a:lvl2pPr>
                      <a:lvl3pPr marL="1007943" algn="l" defTabSz="1007943" rtl="0" eaLnBrk="1" latinLnBrk="0" hangingPunct="1">
                        <a:defRPr sz="1984" b="1" kern="1200">
                          <a:solidFill>
                            <a:schemeClr val="lt1"/>
                          </a:solidFill>
                          <a:latin typeface="Calibri"/>
                        </a:defRPr>
                      </a:lvl3pPr>
                      <a:lvl4pPr marL="1511915" algn="l" defTabSz="1007943" rtl="0" eaLnBrk="1" latinLnBrk="0" hangingPunct="1">
                        <a:defRPr sz="1984" b="1" kern="1200">
                          <a:solidFill>
                            <a:schemeClr val="lt1"/>
                          </a:solidFill>
                          <a:latin typeface="Calibri"/>
                        </a:defRPr>
                      </a:lvl4pPr>
                      <a:lvl5pPr marL="2015886" algn="l" defTabSz="1007943" rtl="0" eaLnBrk="1" latinLnBrk="0" hangingPunct="1">
                        <a:defRPr sz="1984" b="1" kern="1200">
                          <a:solidFill>
                            <a:schemeClr val="lt1"/>
                          </a:solidFill>
                          <a:latin typeface="Calibri"/>
                        </a:defRPr>
                      </a:lvl5pPr>
                      <a:lvl6pPr marL="2519858" algn="l" defTabSz="1007943" rtl="0" eaLnBrk="1" latinLnBrk="0" hangingPunct="1">
                        <a:defRPr sz="1984" b="1" kern="1200">
                          <a:solidFill>
                            <a:schemeClr val="lt1"/>
                          </a:solidFill>
                          <a:latin typeface="Calibri"/>
                        </a:defRPr>
                      </a:lvl6pPr>
                      <a:lvl7pPr marL="3023829" algn="l" defTabSz="1007943" rtl="0" eaLnBrk="1" latinLnBrk="0" hangingPunct="1">
                        <a:defRPr sz="1984" b="1" kern="1200">
                          <a:solidFill>
                            <a:schemeClr val="lt1"/>
                          </a:solidFill>
                          <a:latin typeface="Calibri"/>
                        </a:defRPr>
                      </a:lvl7pPr>
                      <a:lvl8pPr marL="3527801" algn="l" defTabSz="1007943" rtl="0" eaLnBrk="1" latinLnBrk="0" hangingPunct="1">
                        <a:defRPr sz="1984" b="1" kern="1200">
                          <a:solidFill>
                            <a:schemeClr val="lt1"/>
                          </a:solidFill>
                          <a:latin typeface="Calibri"/>
                        </a:defRPr>
                      </a:lvl8pPr>
                      <a:lvl9pPr marL="4031772" algn="l" defTabSz="1007943" rtl="0" eaLnBrk="1" latinLnBrk="0" hangingPunct="1">
                        <a:defRPr sz="1984" b="1" kern="1200">
                          <a:solidFill>
                            <a:schemeClr val="lt1"/>
                          </a:solidFill>
                          <a:latin typeface="Calibri"/>
                        </a:defRPr>
                      </a:lvl9pPr>
                    </a:lstStyle>
                    <a:p>
                      <a:pPr marL="0" marR="0" lvl="0" indent="0" algn="ctr" defTabSz="914400" rtl="0" eaLnBrk="1" fontAlgn="auto" latinLnBrk="0" hangingPunct="1">
                        <a:lnSpc>
                          <a:spcPct val="130000"/>
                        </a:lnSpc>
                        <a:spcBef>
                          <a:spcPts val="0"/>
                        </a:spcBef>
                        <a:spcAft>
                          <a:spcPts val="800"/>
                        </a:spcAft>
                        <a:buClrTx/>
                        <a:buSzTx/>
                        <a:buFontTx/>
                        <a:buNone/>
                        <a:tabLst/>
                        <a:defRPr/>
                      </a:pPr>
                      <a:r>
                        <a:rPr lang="de-DE" sz="1200" b="0" kern="0">
                          <a:solidFill>
                            <a:schemeClr val="lt1"/>
                          </a:solidFill>
                          <a:effectLst/>
                          <a:latin typeface="Source Sans Pro" panose="020B0503030403020204" pitchFamily="34" charset="0"/>
                        </a:rPr>
                        <a:t>Q3 2026</a:t>
                      </a:r>
                      <a:endParaRPr lang="de-DE" sz="1200" b="0">
                        <a:solidFill>
                          <a:schemeClr val="bg1"/>
                        </a:solidFill>
                        <a:latin typeface="Source Sans Pro" panose="020B0503030403020204" pitchFamily="34" charset="0"/>
                      </a:endParaRPr>
                    </a:p>
                  </a:txBody>
                  <a:tcPr anchor="ct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294444104"/>
                  </a:ext>
                </a:extLst>
              </a:tr>
              <a:tr h="290435">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a:lnSpc>
                          <a:spcPct val="115000"/>
                        </a:lnSpc>
                      </a:pPr>
                      <a:r>
                        <a:rPr lang="de-DE" sz="1200" kern="0">
                          <a:solidFill>
                            <a:schemeClr val="dk1"/>
                          </a:solidFill>
                          <a:effectLst/>
                          <a:latin typeface="Source Sans Pro" panose="020B0503030403020204" pitchFamily="34" charset="0"/>
                        </a:rPr>
                        <a:t>Anzahl</a:t>
                      </a:r>
                      <a:endParaRPr lang="de-DE" sz="1200" kern="0">
                        <a:solidFill>
                          <a:schemeClr val="dk1"/>
                        </a:solidFill>
                        <a:effectLst/>
                        <a:latin typeface="Source Sans Pro" panose="020B0503030403020204" pitchFamily="34" charset="0"/>
                        <a:ea typeface="+mn-ea"/>
                        <a:cs typeface="+mn-cs"/>
                      </a:endParaRPr>
                    </a:p>
                  </a:txBody>
                  <a:tcPr anchor="ctr">
                    <a:lnL w="12700" cmpd="sng">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algn="ctr">
                        <a:lnSpc>
                          <a:spcPct val="130000"/>
                        </a:lnSpc>
                        <a:buNone/>
                      </a:pPr>
                      <a:r>
                        <a:rPr lang="de-DE" sz="1200" b="1" kern="0">
                          <a:solidFill>
                            <a:schemeClr val="dk1"/>
                          </a:solidFill>
                          <a:effectLst/>
                          <a:latin typeface="Source Sans Pro" panose="020B0503030403020204" pitchFamily="34" charset="0"/>
                        </a:rPr>
                        <a:t>65</a:t>
                      </a:r>
                      <a:endParaRPr lang="de-DE" sz="1200" b="1" kern="0">
                        <a:solidFill>
                          <a:schemeClr val="dk1"/>
                        </a:solidFill>
                        <a:effectLst/>
                        <a:latin typeface="Source Sans Pro" panose="020B0503030403020204" pitchFamily="34" charset="0"/>
                        <a:ea typeface="+mn-ea"/>
                        <a:cs typeface="+mn-cs"/>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buNone/>
                      </a:pPr>
                      <a:r>
                        <a:rPr lang="de-DE" sz="1200" kern="0">
                          <a:solidFill>
                            <a:schemeClr val="dk1"/>
                          </a:solidFill>
                          <a:effectLst/>
                          <a:latin typeface="Source Sans Pro" panose="020B0503030403020204" pitchFamily="34" charset="0"/>
                        </a:rPr>
                        <a:t>75</a:t>
                      </a:r>
                      <a:endParaRPr lang="de-DE" sz="1200" kern="0">
                        <a:solidFill>
                          <a:schemeClr val="dk1"/>
                        </a:solidFill>
                        <a:effectLst/>
                        <a:latin typeface="Source Sans Pro" panose="020B0503030403020204" pitchFamily="34" charset="0"/>
                        <a:ea typeface="+mn-ea"/>
                        <a:cs typeface="+mn-cs"/>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800"/>
                        </a:spcAft>
                        <a:buNone/>
                      </a:pPr>
                      <a:r>
                        <a:rPr lang="de-DE" sz="1200" kern="0">
                          <a:solidFill>
                            <a:schemeClr val="dk1"/>
                          </a:solidFill>
                          <a:effectLst/>
                          <a:latin typeface="Source Sans Pro" panose="020B0503030403020204" pitchFamily="34" charset="0"/>
                          <a:ea typeface="+mn-ea"/>
                          <a:cs typeface="+mn-cs"/>
                        </a:rPr>
                        <a:t>19</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800"/>
                        </a:spcAft>
                        <a:buNone/>
                      </a:pPr>
                      <a:r>
                        <a:rPr lang="de-DE" sz="1200" kern="0">
                          <a:solidFill>
                            <a:schemeClr val="dk1"/>
                          </a:solidFill>
                          <a:effectLst/>
                          <a:latin typeface="Source Sans Pro" panose="020B0503030403020204" pitchFamily="34" charset="0"/>
                          <a:ea typeface="+mn-ea"/>
                          <a:cs typeface="+mn-cs"/>
                        </a:rPr>
                        <a:t>34</a:t>
                      </a: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lvl1pPr marL="0" algn="l" defTabSz="1007943" rtl="0" eaLnBrk="1" latinLnBrk="0" hangingPunct="1">
                        <a:defRPr sz="1984" kern="1200">
                          <a:solidFill>
                            <a:schemeClr val="dk1"/>
                          </a:solidFill>
                          <a:latin typeface="Calibri"/>
                        </a:defRPr>
                      </a:lvl1pPr>
                      <a:lvl2pPr marL="503972" algn="l" defTabSz="1007943" rtl="0" eaLnBrk="1" latinLnBrk="0" hangingPunct="1">
                        <a:defRPr sz="1984" kern="1200">
                          <a:solidFill>
                            <a:schemeClr val="dk1"/>
                          </a:solidFill>
                          <a:latin typeface="Calibri"/>
                        </a:defRPr>
                      </a:lvl2pPr>
                      <a:lvl3pPr marL="1007943" algn="l" defTabSz="1007943" rtl="0" eaLnBrk="1" latinLnBrk="0" hangingPunct="1">
                        <a:defRPr sz="1984" kern="1200">
                          <a:solidFill>
                            <a:schemeClr val="dk1"/>
                          </a:solidFill>
                          <a:latin typeface="Calibri"/>
                        </a:defRPr>
                      </a:lvl3pPr>
                      <a:lvl4pPr marL="1511915" algn="l" defTabSz="1007943" rtl="0" eaLnBrk="1" latinLnBrk="0" hangingPunct="1">
                        <a:defRPr sz="1984" kern="1200">
                          <a:solidFill>
                            <a:schemeClr val="dk1"/>
                          </a:solidFill>
                          <a:latin typeface="Calibri"/>
                        </a:defRPr>
                      </a:lvl4pPr>
                      <a:lvl5pPr marL="2015886" algn="l" defTabSz="1007943" rtl="0" eaLnBrk="1" latinLnBrk="0" hangingPunct="1">
                        <a:defRPr sz="1984" kern="1200">
                          <a:solidFill>
                            <a:schemeClr val="dk1"/>
                          </a:solidFill>
                          <a:latin typeface="Calibri"/>
                        </a:defRPr>
                      </a:lvl5pPr>
                      <a:lvl6pPr marL="2519858" algn="l" defTabSz="1007943" rtl="0" eaLnBrk="1" latinLnBrk="0" hangingPunct="1">
                        <a:defRPr sz="1984" kern="1200">
                          <a:solidFill>
                            <a:schemeClr val="dk1"/>
                          </a:solidFill>
                          <a:latin typeface="Calibri"/>
                        </a:defRPr>
                      </a:lvl6pPr>
                      <a:lvl7pPr marL="3023829" algn="l" defTabSz="1007943" rtl="0" eaLnBrk="1" latinLnBrk="0" hangingPunct="1">
                        <a:defRPr sz="1984" kern="1200">
                          <a:solidFill>
                            <a:schemeClr val="dk1"/>
                          </a:solidFill>
                          <a:latin typeface="Calibri"/>
                        </a:defRPr>
                      </a:lvl7pPr>
                      <a:lvl8pPr marL="3527801" algn="l" defTabSz="1007943" rtl="0" eaLnBrk="1" latinLnBrk="0" hangingPunct="1">
                        <a:defRPr sz="1984" kern="1200">
                          <a:solidFill>
                            <a:schemeClr val="dk1"/>
                          </a:solidFill>
                          <a:latin typeface="Calibri"/>
                        </a:defRPr>
                      </a:lvl8pPr>
                      <a:lvl9pPr marL="4031772" algn="l" defTabSz="1007943" rtl="0" eaLnBrk="1" latinLnBrk="0" hangingPunct="1">
                        <a:defRPr sz="1984" kern="1200">
                          <a:solidFill>
                            <a:schemeClr val="dk1"/>
                          </a:solidFill>
                          <a:latin typeface="Calibri"/>
                        </a:defRPr>
                      </a:lvl9pPr>
                    </a:lstStyle>
                    <a:p>
                      <a:pPr marL="0" algn="ctr">
                        <a:lnSpc>
                          <a:spcPct val="130000"/>
                        </a:lnSpc>
                        <a:spcAft>
                          <a:spcPts val="800"/>
                        </a:spcAft>
                        <a:buNone/>
                      </a:pPr>
                      <a:r>
                        <a:rPr lang="de-DE" sz="1200" kern="0">
                          <a:solidFill>
                            <a:schemeClr val="dk1"/>
                          </a:solidFill>
                          <a:effectLst/>
                          <a:latin typeface="Source Sans Pro" panose="020B0503030403020204" pitchFamily="34" charset="0"/>
                        </a:rPr>
                        <a:t>22</a:t>
                      </a:r>
                      <a:endParaRPr lang="de-DE" sz="1200" kern="0">
                        <a:solidFill>
                          <a:schemeClr val="dk1"/>
                        </a:solidFill>
                        <a:effectLst/>
                        <a:latin typeface="Source Sans Pro" panose="020B0503030403020204" pitchFamily="34" charset="0"/>
                        <a:ea typeface="+mn-ea"/>
                        <a:cs typeface="+mn-cs"/>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69056216"/>
                  </a:ext>
                </a:extLst>
              </a:tr>
            </a:tbl>
          </a:graphicData>
        </a:graphic>
      </p:graphicFrame>
      <p:graphicFrame>
        <p:nvGraphicFramePr>
          <p:cNvPr id="11" name="Tabelle 10" descr="Tabelle Ursprung IKT-Dienstleister, Spalten 2025, 2026, Q1 2026, Q2 2026, Q3 2026. Anzahl: 65, 75, 19, 34, 22.">
            <a:extLst>
              <a:ext uri="{FF2B5EF4-FFF2-40B4-BE49-F238E27FC236}">
                <a16:creationId xmlns:a16="http://schemas.microsoft.com/office/drawing/2014/main" id="{7A6F1A4E-26D6-EA16-F993-6D92EBE5D145}"/>
              </a:ext>
            </a:extLst>
          </p:cNvPr>
          <p:cNvGraphicFramePr>
            <a:graphicFrameLocks noGrp="1"/>
          </p:cNvGraphicFramePr>
          <p:nvPr>
            <p:extLst>
              <p:ext uri="{D42A27DB-BD31-4B8C-83A1-F6EECF244321}">
                <p14:modId xmlns:p14="http://schemas.microsoft.com/office/powerpoint/2010/main" val="3051869632"/>
              </p:ext>
            </p:extLst>
          </p:nvPr>
        </p:nvGraphicFramePr>
        <p:xfrm>
          <a:off x="600076" y="4880935"/>
          <a:ext cx="4887090" cy="2075373"/>
        </p:xfrm>
        <a:graphic>
          <a:graphicData uri="http://schemas.openxmlformats.org/drawingml/2006/table">
            <a:tbl>
              <a:tblPr firstRow="1" bandRow="1"/>
              <a:tblGrid>
                <a:gridCol w="1634792">
                  <a:extLst>
                    <a:ext uri="{9D8B030D-6E8A-4147-A177-3AD203B41FA5}">
                      <a16:colId xmlns:a16="http://schemas.microsoft.com/office/drawing/2014/main" val="2114464002"/>
                    </a:ext>
                  </a:extLst>
                </a:gridCol>
                <a:gridCol w="609362">
                  <a:extLst>
                    <a:ext uri="{9D8B030D-6E8A-4147-A177-3AD203B41FA5}">
                      <a16:colId xmlns:a16="http://schemas.microsoft.com/office/drawing/2014/main" val="1119042214"/>
                    </a:ext>
                  </a:extLst>
                </a:gridCol>
                <a:gridCol w="660734">
                  <a:extLst>
                    <a:ext uri="{9D8B030D-6E8A-4147-A177-3AD203B41FA5}">
                      <a16:colId xmlns:a16="http://schemas.microsoft.com/office/drawing/2014/main" val="2966152377"/>
                    </a:ext>
                  </a:extLst>
                </a:gridCol>
                <a:gridCol w="660734">
                  <a:extLst>
                    <a:ext uri="{9D8B030D-6E8A-4147-A177-3AD203B41FA5}">
                      <a16:colId xmlns:a16="http://schemas.microsoft.com/office/drawing/2014/main" val="734975756"/>
                    </a:ext>
                  </a:extLst>
                </a:gridCol>
                <a:gridCol w="660734">
                  <a:extLst>
                    <a:ext uri="{9D8B030D-6E8A-4147-A177-3AD203B41FA5}">
                      <a16:colId xmlns:a16="http://schemas.microsoft.com/office/drawing/2014/main" val="3849302801"/>
                    </a:ext>
                  </a:extLst>
                </a:gridCol>
                <a:gridCol w="660734">
                  <a:extLst>
                    <a:ext uri="{9D8B030D-6E8A-4147-A177-3AD203B41FA5}">
                      <a16:colId xmlns:a16="http://schemas.microsoft.com/office/drawing/2014/main" val="3719214805"/>
                    </a:ext>
                  </a:extLst>
                </a:gridCol>
              </a:tblGrid>
              <a:tr h="47147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de-DE" sz="1200">
                          <a:latin typeface="Source Sans Pro" panose="020B0503030403020204" pitchFamily="34" charset="0"/>
                        </a:rPr>
                        <a:t>Erstmeldungen </a:t>
                      </a:r>
                      <a:br>
                        <a:rPr lang="de-DE" sz="1200">
                          <a:latin typeface="Source Sans Pro" panose="020B0503030403020204" pitchFamily="34" charset="0"/>
                        </a:rPr>
                      </a:br>
                      <a:r>
                        <a:rPr lang="de-DE" sz="1200">
                          <a:latin typeface="Source Sans Pro" panose="020B0503030403020204" pitchFamily="34" charset="0"/>
                        </a:rPr>
                        <a:t>nach Sektoren</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1" kern="1200">
                          <a:solidFill>
                            <a:schemeClr val="bg1"/>
                          </a:solidFill>
                          <a:latin typeface="Source Sans Pro" panose="020B0503030403020204" pitchFamily="34" charset="0"/>
                        </a:rPr>
                        <a:t>2025</a:t>
                      </a:r>
                      <a:endParaRPr lang="de-DE" sz="1200" b="1" kern="1200">
                        <a:solidFill>
                          <a:schemeClr val="bg1"/>
                        </a:solidFill>
                        <a:latin typeface="Source Sans Pro" panose="020B0503030403020204" pitchFamily="34" charset="0"/>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1" kern="1200">
                          <a:solidFill>
                            <a:schemeClr val="lt1"/>
                          </a:solidFill>
                          <a:latin typeface="Source Sans Pro" panose="020B0503030403020204" pitchFamily="34" charset="0"/>
                          <a:ea typeface="+mn-ea"/>
                          <a:cs typeface="+mn-cs"/>
                        </a:rPr>
                        <a:t>2026</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1" kern="1200">
                          <a:solidFill>
                            <a:schemeClr val="lt1"/>
                          </a:solidFill>
                          <a:latin typeface="Source Sans Pro" panose="020B0503030403020204" pitchFamily="34" charset="0"/>
                          <a:ea typeface="+mn-ea"/>
                          <a:cs typeface="+mn-cs"/>
                        </a:rPr>
                        <a:t>Q1 2026</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1" kern="1200">
                          <a:solidFill>
                            <a:schemeClr val="lt1"/>
                          </a:solidFill>
                          <a:latin typeface="Source Sans Pro" panose="020B0503030403020204" pitchFamily="34" charset="0"/>
                          <a:ea typeface="+mn-ea"/>
                          <a:cs typeface="+mn-cs"/>
                        </a:rPr>
                        <a:t>Q2 2026</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200" b="1" kern="1200">
                          <a:solidFill>
                            <a:schemeClr val="lt1"/>
                          </a:solidFill>
                          <a:latin typeface="Source Sans Pro" panose="020B0503030403020204" pitchFamily="34" charset="0"/>
                          <a:ea typeface="+mn-ea"/>
                          <a:cs typeface="+mn-cs"/>
                        </a:rPr>
                        <a:t>Q3 2026</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062419018"/>
                  </a:ext>
                </a:extLst>
              </a:tr>
              <a:tr h="23491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de-DE" sz="1200">
                          <a:solidFill>
                            <a:schemeClr val="tx1"/>
                          </a:solidFill>
                          <a:latin typeface="Source Sans Pro" panose="020B0503030403020204" pitchFamily="34" charset="0"/>
                        </a:rPr>
                        <a:t>Bankensektor</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de-DE" sz="1200">
                          <a:solidFill>
                            <a:schemeClr val="bg1">
                              <a:lumMod val="50000"/>
                            </a:schemeClr>
                          </a:solidFill>
                          <a:latin typeface="Source Sans Pro" panose="020B0503030403020204" pitchFamily="34" charset="0"/>
                        </a:rPr>
                        <a:t>75</a:t>
                      </a:r>
                    </a:p>
                  </a:txBody>
                  <a:tcPr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p>
                      <a:pPr algn="ctr"/>
                      <a:r>
                        <a:rPr lang="de-DE" sz="1200">
                          <a:solidFill>
                            <a:schemeClr val="tx1"/>
                          </a:solidFill>
                          <a:latin typeface="Source Sans Pro" panose="020B0503030403020204" pitchFamily="34" charset="0"/>
                        </a:rPr>
                        <a:t>77</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de-DE" sz="1200">
                          <a:solidFill>
                            <a:schemeClr val="tx1"/>
                          </a:solidFill>
                          <a:latin typeface="Source Sans Pro" panose="020B0503030403020204" pitchFamily="34" charset="0"/>
                        </a:rPr>
                        <a:t>22</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p>
                      <a:pPr algn="ctr"/>
                      <a:r>
                        <a:rPr lang="de-DE" sz="1200">
                          <a:solidFill>
                            <a:schemeClr val="tx1"/>
                          </a:solidFill>
                          <a:latin typeface="Source Sans Pro" panose="020B0503030403020204" pitchFamily="34" charset="0"/>
                        </a:rPr>
                        <a:t>37</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200">
                          <a:solidFill>
                            <a:schemeClr val="tx1"/>
                          </a:solidFill>
                          <a:latin typeface="Source Sans Pro" panose="020B0503030403020204" pitchFamily="34" charset="0"/>
                        </a:rPr>
                        <a:t>18</a:t>
                      </a:r>
                    </a:p>
                  </a:txBody>
                  <a:tcPr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76537717"/>
                  </a:ext>
                </a:extLst>
              </a:tr>
              <a:tr h="78093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de-DE" sz="1200">
                          <a:solidFill>
                            <a:schemeClr val="tx1"/>
                          </a:solidFill>
                          <a:latin typeface="Source Sans Pro" panose="020B0503030403020204" pitchFamily="34" charset="0"/>
                        </a:rPr>
                        <a:t>Versicherungs-, Pensionskassen- und Vorsorgekassensektor</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de-DE" sz="1200">
                          <a:solidFill>
                            <a:schemeClr val="bg1">
                              <a:lumMod val="50000"/>
                            </a:schemeClr>
                          </a:solidFill>
                          <a:latin typeface="Source Sans Pro" panose="020B0503030403020204" pitchFamily="34" charset="0"/>
                        </a:rPr>
                        <a:t>7</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p>
                      <a:pPr algn="ctr"/>
                      <a:r>
                        <a:rPr lang="de-DE" sz="1200">
                          <a:solidFill>
                            <a:schemeClr val="tx1"/>
                          </a:solidFill>
                          <a:latin typeface="Source Sans Pro" panose="020B0503030403020204" pitchFamily="34" charset="0"/>
                        </a:rPr>
                        <a:t>6</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de-DE" sz="1200">
                          <a:solidFill>
                            <a:schemeClr val="tx1"/>
                          </a:solidFill>
                          <a:latin typeface="Source Sans Pro" panose="020B0503030403020204" pitchFamily="34" charset="0"/>
                        </a:rPr>
                        <a:t>1</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p>
                      <a:pPr algn="ctr"/>
                      <a:r>
                        <a:rPr lang="de-DE" sz="1200">
                          <a:solidFill>
                            <a:schemeClr val="tx1"/>
                          </a:solidFill>
                          <a:latin typeface="Source Sans Pro" panose="020B0503030403020204" pitchFamily="34" charset="0"/>
                        </a:rPr>
                        <a:t>4</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200">
                          <a:solidFill>
                            <a:schemeClr val="tx1"/>
                          </a:solidFill>
                          <a:latin typeface="Source Sans Pro" panose="020B0503030403020204" pitchFamily="34" charset="0"/>
                        </a:rPr>
                        <a:t>1</a:t>
                      </a:r>
                    </a:p>
                  </a:txBody>
                  <a:tcPr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4037198"/>
                  </a:ext>
                </a:extLst>
              </a:tr>
              <a:tr h="2619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a:r>
                        <a:rPr lang="de-DE" sz="1200">
                          <a:latin typeface="Source Sans Pro" panose="020B0503030403020204" pitchFamily="34" charset="0"/>
                        </a:rPr>
                        <a:t>Wertpapiersektor</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de-DE" sz="1200">
                          <a:solidFill>
                            <a:schemeClr val="bg1">
                              <a:lumMod val="50000"/>
                            </a:schemeClr>
                          </a:solidFill>
                          <a:latin typeface="Source Sans Pro" panose="020B0503030403020204" pitchFamily="34" charset="0"/>
                        </a:rPr>
                        <a:t>21</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p>
                      <a:pPr algn="ctr"/>
                      <a:r>
                        <a:rPr lang="de-DE" sz="1200">
                          <a:latin typeface="Source Sans Pro" panose="020B0503030403020204" pitchFamily="34" charset="0"/>
                        </a:rPr>
                        <a:t>12</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de-DE" sz="1200">
                          <a:latin typeface="Source Sans Pro" panose="020B0503030403020204" pitchFamily="34" charset="0"/>
                        </a:rPr>
                        <a:t>3</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p>
                      <a:pPr algn="ctr"/>
                      <a:r>
                        <a:rPr lang="de-DE" sz="1200">
                          <a:latin typeface="Source Sans Pro" panose="020B0503030403020204" pitchFamily="34" charset="0"/>
                        </a:rPr>
                        <a:t>4</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de-DE" sz="1200">
                          <a:latin typeface="Source Sans Pro" panose="020B0503030403020204" pitchFamily="34" charset="0"/>
                        </a:rPr>
                        <a:t>5</a:t>
                      </a:r>
                    </a:p>
                  </a:txBody>
                  <a:tcPr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6142883"/>
                  </a:ext>
                </a:extLst>
              </a:tr>
              <a:tr h="2619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de-DE" sz="1200">
                        <a:latin typeface="Source Sans Pro" panose="020B0503030403020204" pitchFamily="34" charset="0"/>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de-DE" sz="1200" b="1">
                          <a:solidFill>
                            <a:schemeClr val="bg1">
                              <a:lumMod val="50000"/>
                            </a:schemeClr>
                          </a:solidFill>
                          <a:latin typeface="Source Sans Pro" panose="020B0503030403020204" pitchFamily="34" charset="0"/>
                        </a:rPr>
                        <a:t>103</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p>
                      <a:pPr algn="ctr"/>
                      <a:r>
                        <a:rPr lang="de-DE" sz="1200" b="1">
                          <a:latin typeface="Source Sans Pro" panose="020B0503030403020204" pitchFamily="34" charset="0"/>
                        </a:rPr>
                        <a:t>95</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de-DE" sz="1200" b="1">
                          <a:latin typeface="Source Sans Pro" panose="020B0503030403020204" pitchFamily="34" charset="0"/>
                        </a:rPr>
                        <a:t>26</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p>
                      <a:pPr algn="ctr"/>
                      <a:r>
                        <a:rPr lang="de-DE" sz="1200" b="1">
                          <a:latin typeface="Source Sans Pro" panose="020B0503030403020204" pitchFamily="34" charset="0"/>
                        </a:rPr>
                        <a:t>45</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solidFill>
                  </a:tcPr>
                </a:tc>
                <a:tc>
                  <a:txBody>
                    <a:bodyPr/>
                    <a:lstStyle/>
                    <a:p>
                      <a:pPr algn="ctr"/>
                      <a:r>
                        <a:rPr lang="de-DE" sz="1200" b="1">
                          <a:latin typeface="Source Sans Pro" panose="020B0503030403020204" pitchFamily="34" charset="0"/>
                        </a:rPr>
                        <a:t>24</a:t>
                      </a:r>
                    </a:p>
                  </a:txBody>
                  <a:tcPr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793424"/>
                  </a:ext>
                </a:extLst>
              </a:tr>
            </a:tbl>
          </a:graphicData>
        </a:graphic>
      </p:graphicFrame>
    </p:spTree>
    <p:extLst>
      <p:ext uri="{BB962C8B-B14F-4D97-AF65-F5344CB8AC3E}">
        <p14:creationId xmlns:p14="http://schemas.microsoft.com/office/powerpoint/2010/main" val="792733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ED609E-96A0-287B-FDA7-01321F6FF53D}"/>
              </a:ext>
            </a:extLst>
          </p:cNvPr>
          <p:cNvSpPr>
            <a:spLocks noGrp="1"/>
          </p:cNvSpPr>
          <p:nvPr>
            <p:ph type="title"/>
          </p:nvPr>
        </p:nvSpPr>
        <p:spPr/>
        <p:txBody>
          <a:bodyPr>
            <a:normAutofit fontScale="90000"/>
          </a:bodyPr>
          <a:lstStyle/>
          <a:p>
            <a:r>
              <a:rPr lang="de-AT"/>
              <a:t>Agenda</a:t>
            </a:r>
          </a:p>
        </p:txBody>
      </p:sp>
      <p:sp>
        <p:nvSpPr>
          <p:cNvPr id="3" name="Foliennummernplatzhalter 5">
            <a:extLst>
              <a:ext uri="{FF2B5EF4-FFF2-40B4-BE49-F238E27FC236}">
                <a16:creationId xmlns:a16="http://schemas.microsoft.com/office/drawing/2014/main" id="{3FDAD11C-B99F-0769-7715-658D700DCC59}"/>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2</a:t>
            </a:fld>
            <a:endParaRPr lang="de-AT"/>
          </a:p>
        </p:txBody>
      </p:sp>
      <p:sp>
        <p:nvSpPr>
          <p:cNvPr id="17" name="Rectangle 33">
            <a:extLst>
              <a:ext uri="{FF2B5EF4-FFF2-40B4-BE49-F238E27FC236}">
                <a16:creationId xmlns:a16="http://schemas.microsoft.com/office/drawing/2014/main" id="{BBB8D4FE-A51F-4087-7E17-6B2C814EE934}"/>
              </a:ext>
              <a:ext uri="{C183D7F6-B498-43B3-948B-1728B52AA6E4}">
                <adec:decorative xmlns:adec="http://schemas.microsoft.com/office/drawing/2017/decorative" val="1"/>
              </a:ext>
            </a:extLst>
          </p:cNvPr>
          <p:cNvSpPr>
            <a:spLocks/>
          </p:cNvSpPr>
          <p:nvPr/>
        </p:nvSpPr>
        <p:spPr>
          <a:xfrm>
            <a:off x="1885950" y="1761549"/>
            <a:ext cx="9711790" cy="4618702"/>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583" tIns="130583" rIns="130583" bIns="130583" numCol="1" spcCol="0" rtlCol="0" fromWordArt="0" anchor="ctr" anchorCtr="0" forceAA="0" compatLnSpc="1">
            <a:prstTxWarp prst="textNoShape">
              <a:avLst/>
            </a:prstTxWarp>
            <a:noAutofit/>
          </a:bodyPr>
          <a:lstStyle/>
          <a:p>
            <a:pPr marL="408305" lvl="2" indent="-408305" defTabSz="829361" fontAlgn="auto">
              <a:spcBef>
                <a:spcPts val="0"/>
              </a:spcBef>
              <a:spcAft>
                <a:spcPts val="0"/>
              </a:spcAft>
              <a:buClr>
                <a:srgbClr val="F07D00"/>
              </a:buClr>
              <a:buFont typeface="Wingdings" panose="05000000000000000000" pitchFamily="2" charset="2"/>
              <a:buChar char="v"/>
              <a:defRPr/>
            </a:pPr>
            <a:r>
              <a:rPr lang="de-DE">
                <a:solidFill>
                  <a:prstClr val="black"/>
                </a:solidFill>
                <a:latin typeface="Source Sans Pro"/>
                <a:ea typeface="Source Sans Pro"/>
              </a:rPr>
              <a:t>Begrüßung &amp; Umfrage</a:t>
            </a:r>
            <a:br>
              <a:rPr lang="de-DE" sz="1450">
                <a:latin typeface="Source Sans Pro"/>
                <a:ea typeface="Source Sans Pro"/>
              </a:rPr>
            </a:br>
            <a:r>
              <a:rPr lang="de-DE" sz="1250">
                <a:solidFill>
                  <a:prstClr val="white">
                    <a:lumMod val="50000"/>
                  </a:prstClr>
                </a:solidFill>
                <a:latin typeface="Source Sans Pro"/>
              </a:rPr>
              <a:t>FMA: Michael Hysek / OeNB: Lisa Kolarik / FMA: Norbert Fröhlich</a:t>
            </a:r>
            <a:endParaRPr lang="de-AT" sz="1250">
              <a:solidFill>
                <a:prstClr val="white">
                  <a:lumMod val="50000"/>
                </a:prstClr>
              </a:solidFill>
              <a:highlight>
                <a:srgbClr val="FFFF00"/>
              </a:highlight>
              <a:latin typeface="Source Sans Pro" panose="020B0503030403020204" pitchFamily="34" charset="0"/>
              <a:ea typeface="Source Sans Pro"/>
            </a:endParaRPr>
          </a:p>
          <a:p>
            <a:pPr marL="0" lvl="2" defTabSz="829361" fontAlgn="auto">
              <a:spcBef>
                <a:spcPts val="0"/>
              </a:spcBef>
              <a:spcAft>
                <a:spcPts val="0"/>
              </a:spcAft>
              <a:buClr>
                <a:srgbClr val="F07D00"/>
              </a:buClr>
              <a:defRPr/>
            </a:pPr>
            <a:endParaRPr lang="de-DE" sz="726">
              <a:solidFill>
                <a:prstClr val="white">
                  <a:lumMod val="50000"/>
                </a:prstClr>
              </a:solidFill>
              <a:latin typeface="Source Sans Pro"/>
            </a:endParaRPr>
          </a:p>
          <a:p>
            <a:pPr marL="408305" lvl="2" indent="-408305" defTabSz="829361" fontAlgn="auto">
              <a:spcBef>
                <a:spcPts val="0"/>
              </a:spcBef>
              <a:spcAft>
                <a:spcPts val="0"/>
              </a:spcAft>
              <a:buClr>
                <a:srgbClr val="F07D00"/>
              </a:buClr>
              <a:buFont typeface="Wingdings" panose="05000000000000000000" pitchFamily="2" charset="2"/>
              <a:buChar char="v"/>
              <a:defRPr/>
            </a:pPr>
            <a:r>
              <a:rPr lang="de-DE">
                <a:solidFill>
                  <a:prstClr val="black"/>
                </a:solidFill>
                <a:latin typeface="Source Sans Pro"/>
                <a:ea typeface="Source Sans Pro"/>
              </a:rPr>
              <a:t>Vorstellung Frank Adelmann</a:t>
            </a:r>
            <a:br>
              <a:rPr lang="de-DE" sz="1450">
                <a:latin typeface="Source Sans Pro"/>
                <a:ea typeface="Source Sans Pro"/>
              </a:rPr>
            </a:br>
            <a:r>
              <a:rPr lang="de-AT" sz="1250">
                <a:solidFill>
                  <a:prstClr val="white">
                    <a:lumMod val="50000"/>
                  </a:prstClr>
                </a:solidFill>
                <a:latin typeface="Source Sans Pro"/>
                <a:ea typeface="Source Sans Pro"/>
              </a:rPr>
              <a:t>OeNB: Lisa Kolarik</a:t>
            </a:r>
            <a:endParaRPr lang="de-AT" sz="1250">
              <a:solidFill>
                <a:prstClr val="white">
                  <a:lumMod val="50000"/>
                </a:prstClr>
              </a:solidFill>
              <a:latin typeface="Source Sans Pro" panose="020B0503030403020204" pitchFamily="34" charset="0"/>
              <a:ea typeface="Source Sans Pro"/>
            </a:endParaRPr>
          </a:p>
          <a:p>
            <a:pPr marL="408921" lvl="2" indent="-408921" defTabSz="829361" fontAlgn="auto">
              <a:spcBef>
                <a:spcPts val="0"/>
              </a:spcBef>
              <a:spcAft>
                <a:spcPts val="0"/>
              </a:spcAft>
              <a:buClr>
                <a:srgbClr val="F07D00"/>
              </a:buClr>
              <a:buFont typeface="Wingdings" panose="05000000000000000000" pitchFamily="2" charset="2"/>
              <a:buChar char="v"/>
              <a:defRPr/>
            </a:pPr>
            <a:endParaRPr lang="de-AT" sz="726">
              <a:solidFill>
                <a:prstClr val="white">
                  <a:lumMod val="50000"/>
                </a:prstClr>
              </a:solidFill>
              <a:latin typeface="Source Sans Pro"/>
              <a:ea typeface="Source Sans Pro"/>
            </a:endParaRPr>
          </a:p>
          <a:p>
            <a:pPr marL="408305" lvl="2" indent="-408305" defTabSz="829361" fontAlgn="auto">
              <a:spcBef>
                <a:spcPts val="0"/>
              </a:spcBef>
              <a:spcAft>
                <a:spcPts val="0"/>
              </a:spcAft>
              <a:buClr>
                <a:srgbClr val="F07D00"/>
              </a:buClr>
              <a:buFont typeface="Wingdings" panose="05000000000000000000" pitchFamily="2" charset="2"/>
              <a:buChar char="v"/>
              <a:defRPr/>
            </a:pPr>
            <a:r>
              <a:rPr lang="de-DE">
                <a:solidFill>
                  <a:srgbClr val="000000"/>
                </a:solidFill>
                <a:latin typeface="Source Sans Pro"/>
              </a:rPr>
              <a:t>DORA-Überwachungsrahmen für kritische IKT-Drittdienstleister</a:t>
            </a:r>
            <a:br>
              <a:rPr lang="de-DE" sz="1450">
                <a:latin typeface="Source Sans Pro" panose="020B0503030403020204" pitchFamily="34" charset="0"/>
              </a:rPr>
            </a:br>
            <a:r>
              <a:rPr lang="de-DE" sz="1250">
                <a:solidFill>
                  <a:prstClr val="white">
                    <a:lumMod val="50000"/>
                  </a:prstClr>
                </a:solidFill>
                <a:latin typeface="Source Sans Pro"/>
                <a:ea typeface="Source Sans Pro"/>
              </a:rPr>
              <a:t>EBA: Frank Adelmann</a:t>
            </a:r>
          </a:p>
          <a:p>
            <a:pPr marL="408921" lvl="2" indent="-408921" defTabSz="829361" fontAlgn="auto">
              <a:spcBef>
                <a:spcPts val="0"/>
              </a:spcBef>
              <a:spcAft>
                <a:spcPts val="0"/>
              </a:spcAft>
              <a:buClr>
                <a:srgbClr val="F07D00"/>
              </a:buClr>
              <a:buFont typeface="Wingdings" panose="05000000000000000000" pitchFamily="2" charset="2"/>
              <a:buChar char="v"/>
              <a:defRPr/>
            </a:pPr>
            <a:endParaRPr lang="de-DE" sz="726">
              <a:solidFill>
                <a:prstClr val="white">
                  <a:lumMod val="50000"/>
                </a:prstClr>
              </a:solidFill>
              <a:latin typeface="Source Sans Pro" panose="020B0503030403020204" pitchFamily="34" charset="0"/>
            </a:endParaRPr>
          </a:p>
          <a:p>
            <a:pPr marL="408305" lvl="2" indent="-408305" defTabSz="829361" fontAlgn="auto">
              <a:spcBef>
                <a:spcPts val="0"/>
              </a:spcBef>
              <a:spcAft>
                <a:spcPts val="0"/>
              </a:spcAft>
              <a:buClr>
                <a:srgbClr val="F07D00"/>
              </a:buClr>
              <a:buFont typeface="Wingdings" panose="05000000000000000000" pitchFamily="2" charset="2"/>
              <a:buChar char="v"/>
              <a:defRPr/>
            </a:pPr>
            <a:r>
              <a:rPr lang="de-DE">
                <a:solidFill>
                  <a:prstClr val="black"/>
                </a:solidFill>
                <a:latin typeface="Source Sans Pro"/>
                <a:ea typeface="Source Sans Pro"/>
              </a:rPr>
              <a:t>Weiterverteilung von Risikoinformationen an Finanzunternehmen</a:t>
            </a:r>
            <a:r>
              <a:rPr lang="de-AT" sz="1600">
                <a:solidFill>
                  <a:prstClr val="black"/>
                </a:solidFill>
                <a:latin typeface="Source Sans Pro"/>
                <a:ea typeface="Source Sans Pro"/>
              </a:rPr>
              <a:t>	</a:t>
            </a:r>
            <a:br>
              <a:rPr lang="de-AT" sz="1600">
                <a:latin typeface="Source Sans Pro" panose="020B0503030403020204" pitchFamily="34" charset="0"/>
              </a:rPr>
            </a:br>
            <a:r>
              <a:rPr lang="de-AT" sz="1250">
                <a:solidFill>
                  <a:prstClr val="white">
                    <a:lumMod val="50000"/>
                  </a:prstClr>
                </a:solidFill>
                <a:latin typeface="Source Sans Pro"/>
                <a:ea typeface="Source Sans Pro"/>
              </a:rPr>
              <a:t>FMA: Anna Muri</a:t>
            </a:r>
          </a:p>
          <a:p>
            <a:pPr marL="0" lvl="2" defTabSz="829361" fontAlgn="auto">
              <a:spcBef>
                <a:spcPts val="0"/>
              </a:spcBef>
              <a:spcAft>
                <a:spcPts val="0"/>
              </a:spcAft>
              <a:buClr>
                <a:srgbClr val="F07D00"/>
              </a:buClr>
              <a:defRPr/>
            </a:pPr>
            <a:endParaRPr lang="de-AT" sz="726">
              <a:solidFill>
                <a:prstClr val="white">
                  <a:lumMod val="50000"/>
                </a:prstClr>
              </a:solidFill>
              <a:latin typeface="Source Sans Pro" panose="020B0503030403020204" pitchFamily="34" charset="0"/>
            </a:endParaRPr>
          </a:p>
          <a:p>
            <a:pPr marL="408305" lvl="2" indent="-408305" defTabSz="829361" fontAlgn="auto">
              <a:spcBef>
                <a:spcPts val="0"/>
              </a:spcBef>
              <a:spcAft>
                <a:spcPts val="0"/>
              </a:spcAft>
              <a:buClr>
                <a:srgbClr val="F07D00"/>
              </a:buClr>
              <a:buFont typeface="Wingdings" panose="05000000000000000000" pitchFamily="2" charset="2"/>
              <a:buChar char="v"/>
              <a:defRPr/>
            </a:pPr>
            <a:r>
              <a:rPr lang="de-DE">
                <a:solidFill>
                  <a:prstClr val="black"/>
                </a:solidFill>
                <a:latin typeface="Source Sans Pro"/>
                <a:ea typeface="Source Sans Pro"/>
              </a:rPr>
              <a:t>Beantwortung von über F&amp;A übermittelten Fragen</a:t>
            </a:r>
            <a:br>
              <a:rPr lang="de-DE" sz="1450">
                <a:latin typeface="Source Sans Pro"/>
                <a:ea typeface="Source Sans Pro"/>
              </a:rPr>
            </a:br>
            <a:r>
              <a:rPr lang="de-DE" sz="1250">
                <a:solidFill>
                  <a:prstClr val="white">
                    <a:lumMod val="50000"/>
                  </a:prstClr>
                </a:solidFill>
                <a:latin typeface="Source Sans Pro"/>
              </a:rPr>
              <a:t>EBA / FMA / OeNB</a:t>
            </a:r>
            <a:endParaRPr lang="de-DE" sz="1250">
              <a:solidFill>
                <a:prstClr val="white">
                  <a:lumMod val="50000"/>
                </a:prstClr>
              </a:solidFill>
              <a:latin typeface="Source Sans Pro"/>
              <a:ea typeface="Source Sans Pro"/>
            </a:endParaRPr>
          </a:p>
          <a:p>
            <a:pPr marL="408921" lvl="2" indent="-408921" defTabSz="829361" fontAlgn="auto">
              <a:spcBef>
                <a:spcPts val="0"/>
              </a:spcBef>
              <a:spcAft>
                <a:spcPts val="0"/>
              </a:spcAft>
              <a:buClr>
                <a:srgbClr val="F07D00"/>
              </a:buClr>
              <a:buFont typeface="Wingdings" panose="05000000000000000000" pitchFamily="2" charset="2"/>
              <a:buChar char="v"/>
              <a:defRPr/>
            </a:pPr>
            <a:endParaRPr lang="de-DE" sz="726">
              <a:solidFill>
                <a:prstClr val="white">
                  <a:lumMod val="50000"/>
                </a:prstClr>
              </a:solidFill>
              <a:latin typeface="Source Sans Pro" panose="020B0503030403020204" pitchFamily="34" charset="0"/>
            </a:endParaRPr>
          </a:p>
          <a:p>
            <a:pPr marL="408305" lvl="2" indent="-408305" defTabSz="829361">
              <a:buClr>
                <a:srgbClr val="F07D00"/>
              </a:buClr>
              <a:buFont typeface="Wingdings" panose="05000000000000000000" pitchFamily="2" charset="2"/>
              <a:buChar char="v"/>
              <a:defRPr/>
            </a:pPr>
            <a:r>
              <a:rPr lang="de-DE">
                <a:solidFill>
                  <a:prstClr val="black"/>
                </a:solidFill>
                <a:latin typeface="Source Sans Pro"/>
                <a:ea typeface="Source Sans Pro"/>
              </a:rPr>
              <a:t>Umfrage &amp; Aktuelle DORA-Informationen</a:t>
            </a:r>
            <a:br>
              <a:rPr lang="de-DE">
                <a:latin typeface="Source Sans Pro" panose="020B0503030403020204" pitchFamily="34" charset="0"/>
              </a:rPr>
            </a:br>
            <a:r>
              <a:rPr lang="de-DE" sz="1250">
                <a:solidFill>
                  <a:prstClr val="white">
                    <a:lumMod val="50000"/>
                  </a:prstClr>
                </a:solidFill>
                <a:latin typeface="Source Sans Pro"/>
                <a:ea typeface="Source Sans Pro"/>
              </a:rPr>
              <a:t>FMA: Norbert Fröhlich / Sabine Balogh-Preininger</a:t>
            </a:r>
          </a:p>
        </p:txBody>
      </p:sp>
      <p:pic>
        <p:nvPicPr>
          <p:cNvPr id="18" name="Grafik 17" descr="Tageskalender Silhouette">
            <a:extLst>
              <a:ext uri="{FF2B5EF4-FFF2-40B4-BE49-F238E27FC236}">
                <a16:creationId xmlns:a16="http://schemas.microsoft.com/office/drawing/2014/main" id="{F1443623-00A4-0666-5136-4D227FD29C3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6624" y="1181012"/>
            <a:ext cx="1469326" cy="1469326"/>
          </a:xfrm>
          <a:prstGeom prst="rect">
            <a:avLst/>
          </a:prstGeom>
        </p:spPr>
      </p:pic>
      <p:pic>
        <p:nvPicPr>
          <p:cNvPr id="19" name="Grafik 18">
            <a:extLst>
              <a:ext uri="{FF2B5EF4-FFF2-40B4-BE49-F238E27FC236}">
                <a16:creationId xmlns:a16="http://schemas.microsoft.com/office/drawing/2014/main" id="{63B933F5-7B40-5C80-6C4E-55EE2CC78068}"/>
              </a:ext>
              <a:ext uri="{C183D7F6-B498-43B3-948B-1728B52AA6E4}">
                <adec:decorative xmlns:adec="http://schemas.microsoft.com/office/drawing/2017/decorative" val="1"/>
              </a:ext>
            </a:extLst>
          </p:cNvPr>
          <p:cNvPicPr>
            <a:picLocks noChangeAspect="1"/>
          </p:cNvPicPr>
          <p:nvPr/>
        </p:nvPicPr>
        <p:blipFill>
          <a:blip r:embed="rId3"/>
          <a:srcRect l="35580" t="76389" r="20265" b="13889"/>
          <a:stretch/>
        </p:blipFill>
        <p:spPr>
          <a:xfrm>
            <a:off x="2979081" y="6537130"/>
            <a:ext cx="7481611" cy="966260"/>
          </a:xfrm>
          <a:prstGeom prst="rect">
            <a:avLst/>
          </a:prstGeom>
        </p:spPr>
      </p:pic>
    </p:spTree>
    <p:extLst>
      <p:ext uri="{BB962C8B-B14F-4D97-AF65-F5344CB8AC3E}">
        <p14:creationId xmlns:p14="http://schemas.microsoft.com/office/powerpoint/2010/main" val="19063170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802EF-33E6-780A-9132-17A5FBA93BD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D0F107E-F0F0-7BF4-A956-A4947B843537}"/>
              </a:ext>
            </a:extLst>
          </p:cNvPr>
          <p:cNvSpPr>
            <a:spLocks noGrp="1"/>
          </p:cNvSpPr>
          <p:nvPr>
            <p:ph type="title"/>
          </p:nvPr>
        </p:nvSpPr>
        <p:spPr/>
        <p:txBody>
          <a:bodyPr>
            <a:normAutofit fontScale="90000"/>
          </a:bodyPr>
          <a:lstStyle/>
          <a:p>
            <a:r>
              <a:rPr lang="de-AT"/>
              <a:t>AKTUELLE DORA-Informationen</a:t>
            </a:r>
          </a:p>
        </p:txBody>
      </p:sp>
      <p:sp>
        <p:nvSpPr>
          <p:cNvPr id="7" name="Foliennummernplatzhalter 5">
            <a:extLst>
              <a:ext uri="{FF2B5EF4-FFF2-40B4-BE49-F238E27FC236}">
                <a16:creationId xmlns:a16="http://schemas.microsoft.com/office/drawing/2014/main" id="{636AB4A8-D3E8-3BCD-5F7A-01C8CABFCBDF}"/>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29</a:t>
            </a:fld>
            <a:endParaRPr lang="de-AT"/>
          </a:p>
        </p:txBody>
      </p:sp>
      <p:pic>
        <p:nvPicPr>
          <p:cNvPr id="8" name="Grafik 7">
            <a:extLst>
              <a:ext uri="{FF2B5EF4-FFF2-40B4-BE49-F238E27FC236}">
                <a16:creationId xmlns:a16="http://schemas.microsoft.com/office/drawing/2014/main" id="{D57A1466-A112-A161-3E9A-D6D4867FD26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00314" y="1651688"/>
            <a:ext cx="8679783" cy="5094817"/>
          </a:xfrm>
          <a:prstGeom prst="rect">
            <a:avLst/>
          </a:prstGeom>
        </p:spPr>
      </p:pic>
      <p:sp>
        <p:nvSpPr>
          <p:cNvPr id="9" name="Inhaltsplatzhalter 2">
            <a:extLst>
              <a:ext uri="{FF2B5EF4-FFF2-40B4-BE49-F238E27FC236}">
                <a16:creationId xmlns:a16="http://schemas.microsoft.com/office/drawing/2014/main" id="{89D24744-3266-71C3-6661-42530F27F53B}"/>
              </a:ext>
            </a:extLst>
          </p:cNvPr>
          <p:cNvSpPr txBox="1">
            <a:spLocks/>
          </p:cNvSpPr>
          <p:nvPr/>
        </p:nvSpPr>
        <p:spPr>
          <a:xfrm>
            <a:off x="10369068" y="5033791"/>
            <a:ext cx="2707963" cy="1480457"/>
          </a:xfrm>
          <a:prstGeom prst="rect">
            <a:avLst/>
          </a:prstGeom>
        </p:spPr>
        <p:txBody>
          <a:bodyPr vert="horz" lIns="0" tIns="45720" rIns="91440" bIns="45720" rtlCol="0" anchor="t">
            <a:normAutofit/>
          </a:bodyPr>
          <a:lstStyle>
            <a:lvl1pPr marL="2844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1pPr>
            <a:lvl2pPr marL="568800" indent="-284400" algn="l" defTabSz="1007943" rtl="0" eaLnBrk="1" latinLnBrk="0" hangingPunct="1">
              <a:lnSpc>
                <a:spcPct val="100000"/>
              </a:lnSpc>
              <a:spcBef>
                <a:spcPts val="600"/>
              </a:spcBef>
              <a:buClr>
                <a:srgbClr val="EC6600"/>
              </a:buClr>
              <a:buFont typeface="Source Sans Pro" panose="020B0503030403020204" pitchFamily="34" charset="0"/>
              <a:buChar char="–"/>
              <a:defRPr sz="1800" kern="1200">
                <a:solidFill>
                  <a:schemeClr val="tx1"/>
                </a:solidFill>
                <a:latin typeface="Source Sans Pro" panose="020B0503030403020204" pitchFamily="34" charset="0"/>
                <a:ea typeface="+mn-ea"/>
                <a:cs typeface="+mn-cs"/>
              </a:defRPr>
            </a:lvl2pPr>
            <a:lvl3pPr marL="853200" indent="-284400" algn="l" defTabSz="1007943" rtl="0" eaLnBrk="1" latinLnBrk="0" hangingPunct="1">
              <a:lnSpc>
                <a:spcPct val="100000"/>
              </a:lnSpc>
              <a:spcBef>
                <a:spcPts val="600"/>
              </a:spcBef>
              <a:buClr>
                <a:srgbClr val="7F7F7F"/>
              </a:buClr>
              <a:buSzPct val="8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3pPr>
            <a:lvl4pPr marL="11376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1422000" indent="-284400" algn="l" defTabSz="1007943" rtl="0" eaLnBrk="1" latinLnBrk="0" hangingPunct="1">
              <a:lnSpc>
                <a:spcPct val="100000"/>
              </a:lnSpc>
              <a:spcBef>
                <a:spcPts val="600"/>
              </a:spcBef>
              <a:buClr>
                <a:srgbClr val="7F7F7F"/>
              </a:buClr>
              <a:buSzPct val="7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00000"/>
              </a:lnSpc>
              <a:spcBef>
                <a:spcPts val="600"/>
              </a:spcBef>
              <a:spcAft>
                <a:spcPts val="0"/>
              </a:spcAft>
              <a:buClr>
                <a:srgbClr val="EC6600"/>
              </a:buClr>
              <a:buSzTx/>
              <a:buNone/>
              <a:tabLst/>
              <a:defRPr/>
            </a:pPr>
            <a:r>
              <a:rPr lang="de-DE">
                <a:solidFill>
                  <a:prstClr val="black"/>
                </a:solidFill>
                <a:latin typeface="Source Sans Pro"/>
                <a:ea typeface="Source Sans Pro"/>
                <a:cs typeface="Arial"/>
              </a:rPr>
              <a:t>Veröffentlichung der </a:t>
            </a:r>
            <a:br>
              <a:rPr lang="de-DE">
                <a:solidFill>
                  <a:prstClr val="black"/>
                </a:solidFill>
                <a:latin typeface="Source Sans Pro"/>
                <a:ea typeface="Source Sans Pro"/>
                <a:cs typeface="Arial"/>
              </a:rPr>
            </a:br>
            <a:r>
              <a:rPr lang="de-DE">
                <a:solidFill>
                  <a:prstClr val="black"/>
                </a:solidFill>
                <a:latin typeface="Source Sans Pro"/>
                <a:ea typeface="Source Sans Pro"/>
                <a:cs typeface="Arial"/>
              </a:rPr>
              <a:t>Folien zum Dialog </a:t>
            </a:r>
            <a:br>
              <a:rPr lang="de-DE">
                <a:solidFill>
                  <a:prstClr val="black"/>
                </a:solidFill>
                <a:latin typeface="Source Sans Pro"/>
                <a:ea typeface="Source Sans Pro"/>
                <a:cs typeface="Arial"/>
              </a:rPr>
            </a:br>
            <a:r>
              <a:rPr lang="de-DE">
                <a:solidFill>
                  <a:prstClr val="black"/>
                </a:solidFill>
                <a:latin typeface="Source Sans Pro"/>
                <a:ea typeface="Source Sans Pro"/>
                <a:cs typeface="Arial"/>
              </a:rPr>
              <a:t>auf der FMA-DORA-Website</a:t>
            </a:r>
          </a:p>
        </p:txBody>
      </p:sp>
      <p:pic>
        <p:nvPicPr>
          <p:cNvPr id="10" name="Grafik 9" descr="Kreis mit Pfeil nach links mit einfarbiger Füllung">
            <a:extLst>
              <a:ext uri="{FF2B5EF4-FFF2-40B4-BE49-F238E27FC236}">
                <a16:creationId xmlns:a16="http://schemas.microsoft.com/office/drawing/2014/main" id="{ABBD6D63-B61F-9C44-A5EB-74133B580C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80097" y="5009724"/>
            <a:ext cx="914400" cy="914400"/>
          </a:xfrm>
          <a:prstGeom prst="rect">
            <a:avLst/>
          </a:prstGeom>
        </p:spPr>
      </p:pic>
    </p:spTree>
    <p:extLst>
      <p:ext uri="{BB962C8B-B14F-4D97-AF65-F5344CB8AC3E}">
        <p14:creationId xmlns:p14="http://schemas.microsoft.com/office/powerpoint/2010/main" val="7816964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kt 8" descr="Eingebettetes think-cell-Objekt (Vorschaubild), auf der Folie ausgeblendet."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 imgW="270" imgH="270" progId="TCLayout.ActiveDocument.1">
                  <p:embed/>
                </p:oleObj>
              </mc:Choice>
              <mc:Fallback>
                <p:oleObj name="think-cell Folie" r:id="rId5" imgW="270" imgH="270" progId="TCLayout.ActiveDocument.1">
                  <p:embed/>
                  <p:pic>
                    <p:nvPicPr>
                      <p:cNvPr id="9" name="Objekt 8" descr="Eingebettetes think-cell-Objekt (Vorschaubild), auf der Folie ausgeblendet."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2" name="Rechteck 11" hidden="1"/>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spcBef>
                <a:spcPct val="0"/>
              </a:spcBef>
              <a:spcAft>
                <a:spcPct val="0"/>
              </a:spcAft>
            </a:pPr>
            <a:endParaRPr lang="de-AT" sz="3600" b="1">
              <a:latin typeface="Arial"/>
              <a:ea typeface="+mj-ea"/>
              <a:cs typeface="+mj-cs"/>
              <a:sym typeface="Arial"/>
            </a:endParaRPr>
          </a:p>
        </p:txBody>
      </p:sp>
      <p:pic>
        <p:nvPicPr>
          <p:cNvPr id="3" name="Grafik 2">
            <a:extLst>
              <a:ext uri="{FF2B5EF4-FFF2-40B4-BE49-F238E27FC236}">
                <a16:creationId xmlns:a16="http://schemas.microsoft.com/office/drawing/2014/main" id="{2D45345C-7732-D019-B159-9A05BB35A15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71111" y="287866"/>
            <a:ext cx="12174422" cy="6853289"/>
          </a:xfrm>
          <a:prstGeom prst="rect">
            <a:avLst/>
          </a:prstGeom>
        </p:spPr>
      </p:pic>
    </p:spTree>
    <p:extLst>
      <p:ext uri="{BB962C8B-B14F-4D97-AF65-F5344CB8AC3E}">
        <p14:creationId xmlns:p14="http://schemas.microsoft.com/office/powerpoint/2010/main" val="128717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5EFDA-1506-FF22-11D8-E3E8D2315FD8}"/>
            </a:ext>
          </a:extLst>
        </p:cNvPr>
        <p:cNvGrpSpPr/>
        <p:nvPr/>
      </p:nvGrpSpPr>
      <p:grpSpPr>
        <a:xfrm>
          <a:off x="0" y="0"/>
          <a:ext cx="0" cy="0"/>
          <a:chOff x="0" y="0"/>
          <a:chExt cx="0" cy="0"/>
        </a:xfrm>
      </p:grpSpPr>
      <p:sp>
        <p:nvSpPr>
          <p:cNvPr id="6" name="Foliennummernplatzhalter 5">
            <a:extLst>
              <a:ext uri="{FF2B5EF4-FFF2-40B4-BE49-F238E27FC236}">
                <a16:creationId xmlns:a16="http://schemas.microsoft.com/office/drawing/2014/main" id="{418016F6-0FEC-6843-FC08-6338A43E95B3}"/>
              </a:ext>
              <a:ext uri="{C183D7F6-B498-43B3-948B-1728B52AA6E4}">
                <adec:decorative xmlns:adec="http://schemas.microsoft.com/office/drawing/2017/decorative" val="1"/>
              </a:ext>
            </a:extLst>
          </p:cNvPr>
          <p:cNvSpPr txBox="1">
            <a:spLocks/>
          </p:cNvSpPr>
          <p:nvPr/>
        </p:nvSpPr>
        <p:spPr>
          <a:xfrm>
            <a:off x="11496592" y="7308814"/>
            <a:ext cx="1579272" cy="169285"/>
          </a:xfrm>
          <a:prstGeom prst="rect">
            <a:avLst/>
          </a:prstGeom>
        </p:spPr>
        <p:txBody>
          <a:bodyPr vert="horz" wrap="square" lIns="0" tIns="0" rIns="0" bIns="0" rtlCol="0" anchor="ctr">
            <a:spAutoFit/>
          </a:bodyPr>
          <a:lstStyle>
            <a:defPPr>
              <a:defRPr lang="de-DE"/>
            </a:defPPr>
            <a:lvl1pPr marL="0" algn="l" defTabSz="1008035" rtl="0" eaLnBrk="1" latinLnBrk="0" hangingPunct="1">
              <a:defRPr sz="1984" kern="1200">
                <a:solidFill>
                  <a:schemeClr val="tx1"/>
                </a:solidFill>
                <a:latin typeface="+mn-lt"/>
                <a:ea typeface="+mn-ea"/>
                <a:cs typeface="+mn-cs"/>
              </a:defRPr>
            </a:lvl1pPr>
            <a:lvl2pPr marL="504017" algn="l" defTabSz="1008035" rtl="0" eaLnBrk="1" latinLnBrk="0" hangingPunct="1">
              <a:defRPr sz="1984" kern="1200">
                <a:solidFill>
                  <a:schemeClr val="tx1"/>
                </a:solidFill>
                <a:latin typeface="+mn-lt"/>
                <a:ea typeface="+mn-ea"/>
                <a:cs typeface="+mn-cs"/>
              </a:defRPr>
            </a:lvl2pPr>
            <a:lvl3pPr marL="1008035" algn="l" defTabSz="1008035" rtl="0" eaLnBrk="1" latinLnBrk="0" hangingPunct="1">
              <a:defRPr sz="1984" kern="1200">
                <a:solidFill>
                  <a:schemeClr val="tx1"/>
                </a:solidFill>
                <a:latin typeface="+mn-lt"/>
                <a:ea typeface="+mn-ea"/>
                <a:cs typeface="+mn-cs"/>
              </a:defRPr>
            </a:lvl3pPr>
            <a:lvl4pPr marL="1512052" algn="l" defTabSz="1008035" rtl="0" eaLnBrk="1" latinLnBrk="0" hangingPunct="1">
              <a:defRPr sz="1984" kern="1200">
                <a:solidFill>
                  <a:schemeClr val="tx1"/>
                </a:solidFill>
                <a:latin typeface="+mn-lt"/>
                <a:ea typeface="+mn-ea"/>
                <a:cs typeface="+mn-cs"/>
              </a:defRPr>
            </a:lvl4pPr>
            <a:lvl5pPr marL="2016069" algn="l" defTabSz="1008035" rtl="0" eaLnBrk="1" latinLnBrk="0" hangingPunct="1">
              <a:defRPr sz="1984" kern="1200">
                <a:solidFill>
                  <a:schemeClr val="tx1"/>
                </a:solidFill>
                <a:latin typeface="+mn-lt"/>
                <a:ea typeface="+mn-ea"/>
                <a:cs typeface="+mn-cs"/>
              </a:defRPr>
            </a:lvl5pPr>
            <a:lvl6pPr marL="2520086" algn="l" defTabSz="1008035" rtl="0" eaLnBrk="1" latinLnBrk="0" hangingPunct="1">
              <a:defRPr sz="1984" kern="1200">
                <a:solidFill>
                  <a:schemeClr val="tx1"/>
                </a:solidFill>
                <a:latin typeface="+mn-lt"/>
                <a:ea typeface="+mn-ea"/>
                <a:cs typeface="+mn-cs"/>
              </a:defRPr>
            </a:lvl6pPr>
            <a:lvl7pPr marL="3024104" algn="l" defTabSz="1008035" rtl="0" eaLnBrk="1" latinLnBrk="0" hangingPunct="1">
              <a:defRPr sz="1984" kern="1200">
                <a:solidFill>
                  <a:schemeClr val="tx1"/>
                </a:solidFill>
                <a:latin typeface="+mn-lt"/>
                <a:ea typeface="+mn-ea"/>
                <a:cs typeface="+mn-cs"/>
              </a:defRPr>
            </a:lvl7pPr>
            <a:lvl8pPr marL="3528121" algn="l" defTabSz="1008035" rtl="0" eaLnBrk="1" latinLnBrk="0" hangingPunct="1">
              <a:defRPr sz="1984" kern="1200">
                <a:solidFill>
                  <a:schemeClr val="tx1"/>
                </a:solidFill>
                <a:latin typeface="+mn-lt"/>
                <a:ea typeface="+mn-ea"/>
                <a:cs typeface="+mn-cs"/>
              </a:defRPr>
            </a:lvl8pPr>
            <a:lvl9pPr marL="4032138" algn="l" defTabSz="1008035" rtl="0" eaLnBrk="1" latinLnBrk="0" hangingPunct="1">
              <a:defRPr sz="1984" kern="1200">
                <a:solidFill>
                  <a:schemeClr val="tx1"/>
                </a:solidFill>
                <a:latin typeface="+mn-lt"/>
                <a:ea typeface="+mn-ea"/>
                <a:cs typeface="+mn-cs"/>
              </a:defRPr>
            </a:lvl9pPr>
          </a:lstStyle>
          <a:p>
            <a:fld id="{EE4FFC6B-0944-4FBC-9B81-B2BE7C77D0E5}" type="slidenum">
              <a:rPr lang="de-AT" sz="1100"/>
              <a:pPr/>
              <a:t>3</a:t>
            </a:fld>
            <a:endParaRPr lang="de-AT" sz="1100"/>
          </a:p>
        </p:txBody>
      </p:sp>
      <p:sp>
        <p:nvSpPr>
          <p:cNvPr id="3" name="Titel 1">
            <a:extLst>
              <a:ext uri="{FF2B5EF4-FFF2-40B4-BE49-F238E27FC236}">
                <a16:creationId xmlns:a16="http://schemas.microsoft.com/office/drawing/2014/main" id="{00041E36-C328-B7DC-3D17-70DCF5E759A1}"/>
              </a:ext>
            </a:extLst>
          </p:cNvPr>
          <p:cNvSpPr txBox="1">
            <a:spLocks noGrp="1"/>
          </p:cNvSpPr>
          <p:nvPr>
            <p:ph type="title"/>
          </p:nvPr>
        </p:nvSpPr>
        <p:spPr>
          <a:xfrm>
            <a:off x="752476" y="967158"/>
            <a:ext cx="10953749" cy="366254"/>
          </a:xfrm>
          <a:prstGeom prst="rect">
            <a:avLst/>
          </a:prstGeom>
        </p:spPr>
        <p:txBody>
          <a:bodyPr vert="horz" lIns="0" tIns="45720" rIns="91440" bIns="45720" rtlCol="0" anchor="ctr">
            <a:normAutofit fontScale="82500" lnSpcReduction="20000"/>
          </a:bodyPr>
          <a:lstStyle>
            <a:lvl1pPr algn="l" defTabSz="1007943" rtl="0" eaLnBrk="1" latinLnBrk="0" hangingPunct="1">
              <a:lnSpc>
                <a:spcPct val="90000"/>
              </a:lnSpc>
              <a:spcBef>
                <a:spcPct val="0"/>
              </a:spcBef>
              <a:buNone/>
              <a:defRPr sz="2800" b="1" kern="1200" cap="all" baseline="0">
                <a:solidFill>
                  <a:srgbClr val="7F7F7F"/>
                </a:solidFill>
                <a:latin typeface="Source Sans Pro" panose="020B0503030403020204" pitchFamily="34" charset="0"/>
                <a:ea typeface="+mj-ea"/>
                <a:cs typeface="+mj-cs"/>
              </a:defRPr>
            </a:lvl1pPr>
          </a:lstStyle>
          <a:p>
            <a:r>
              <a:rPr lang="de-AT"/>
              <a:t>Umfrage</a:t>
            </a:r>
          </a:p>
        </p:txBody>
      </p:sp>
      <p:pic>
        <p:nvPicPr>
          <p:cNvPr id="7" name="Content Placeholder 6" descr="Balkendiagramm zur Umfrage &quot;Welchen Mehrwert erwarten Sie sich am ehesten von der DORA-Überwachung über kritische IKT-Drittdienstleister?&quot;: Warnungen und Informationen 116 Stimmen. Höhere Resilienz des Finanzsektors 131 Stimmen. Stärkung der Verhandlungsposition europäischer Finanzunternehmen 73 Stimmen. Verringerung des individuellen Prüfungsaufwands 103 Stimmen.">
            <a:extLst>
              <a:ext uri="{FF2B5EF4-FFF2-40B4-BE49-F238E27FC236}">
                <a16:creationId xmlns:a16="http://schemas.microsoft.com/office/drawing/2014/main" id="{19974A63-CD93-4CA0-E23B-2FBAFA850EE4}"/>
              </a:ext>
            </a:extLst>
          </p:cNvPr>
          <p:cNvPicPr>
            <a:picLocks noGrp="1" noChangeAspect="1"/>
          </p:cNvPicPr>
          <p:nvPr>
            <p:ph idx="1"/>
          </p:nvPr>
        </p:nvPicPr>
        <p:blipFill>
          <a:blip r:embed="rId2"/>
          <a:stretch>
            <a:fillRect/>
          </a:stretch>
        </p:blipFill>
        <p:spPr>
          <a:xfrm>
            <a:off x="964863" y="1529434"/>
            <a:ext cx="10575931" cy="5078628"/>
          </a:xfrm>
          <a:prstGeom prst="rect">
            <a:avLst/>
          </a:prstGeom>
        </p:spPr>
      </p:pic>
    </p:spTree>
    <p:extLst>
      <p:ext uri="{BB962C8B-B14F-4D97-AF65-F5344CB8AC3E}">
        <p14:creationId xmlns:p14="http://schemas.microsoft.com/office/powerpoint/2010/main" val="373509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50F3B-DE0E-F4FF-BE97-12022FE671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97ADF5A-8386-D5E6-6CE7-4FD944DD8BDE}"/>
              </a:ext>
            </a:extLst>
          </p:cNvPr>
          <p:cNvSpPr>
            <a:spLocks noGrp="1"/>
          </p:cNvSpPr>
          <p:nvPr>
            <p:ph type="title"/>
          </p:nvPr>
        </p:nvSpPr>
        <p:spPr/>
        <p:txBody>
          <a:bodyPr>
            <a:normAutofit fontScale="90000"/>
          </a:bodyPr>
          <a:lstStyle/>
          <a:p>
            <a:r>
              <a:rPr lang="de-AT"/>
              <a:t>FRANK ADELMANN</a:t>
            </a:r>
          </a:p>
        </p:txBody>
      </p:sp>
      <p:sp>
        <p:nvSpPr>
          <p:cNvPr id="3" name="Inhaltsplatzhalter 2">
            <a:extLst>
              <a:ext uri="{FF2B5EF4-FFF2-40B4-BE49-F238E27FC236}">
                <a16:creationId xmlns:a16="http://schemas.microsoft.com/office/drawing/2014/main" id="{8EA305C9-BBC7-4B60-4819-0CBC404B23DF}"/>
              </a:ext>
            </a:extLst>
          </p:cNvPr>
          <p:cNvSpPr>
            <a:spLocks noGrp="1"/>
          </p:cNvSpPr>
          <p:nvPr>
            <p:ph sz="half" idx="1"/>
          </p:nvPr>
        </p:nvSpPr>
        <p:spPr>
          <a:xfrm>
            <a:off x="5544676" y="1704452"/>
            <a:ext cx="7532707" cy="5955282"/>
          </a:xfrm>
        </p:spPr>
        <p:txBody>
          <a:bodyPr/>
          <a:lstStyle/>
          <a:p>
            <a:endParaRPr lang="de-AT"/>
          </a:p>
          <a:p>
            <a:endParaRPr lang="de-AT"/>
          </a:p>
        </p:txBody>
      </p:sp>
      <p:sp>
        <p:nvSpPr>
          <p:cNvPr id="7" name="Foliennummernplatzhalter 5">
            <a:extLst>
              <a:ext uri="{FF2B5EF4-FFF2-40B4-BE49-F238E27FC236}">
                <a16:creationId xmlns:a16="http://schemas.microsoft.com/office/drawing/2014/main" id="{90BBDF99-5E56-46A1-B8F0-2F4F1D919C86}"/>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4</a:t>
            </a:fld>
            <a:endParaRPr lang="de-AT"/>
          </a:p>
        </p:txBody>
      </p:sp>
      <p:sp>
        <p:nvSpPr>
          <p:cNvPr id="16" name="Inhaltsplatzhalter 2">
            <a:extLst>
              <a:ext uri="{FF2B5EF4-FFF2-40B4-BE49-F238E27FC236}">
                <a16:creationId xmlns:a16="http://schemas.microsoft.com/office/drawing/2014/main" id="{815483A7-09B8-D9B0-0BD8-F382EA75D823}"/>
              </a:ext>
            </a:extLst>
          </p:cNvPr>
          <p:cNvSpPr txBox="1">
            <a:spLocks/>
          </p:cNvSpPr>
          <p:nvPr/>
        </p:nvSpPr>
        <p:spPr>
          <a:xfrm>
            <a:off x="600076" y="1704452"/>
            <a:ext cx="4229099" cy="5774307"/>
          </a:xfrm>
          <a:prstGeom prst="rect">
            <a:avLst/>
          </a:prstGeom>
        </p:spPr>
        <p:txBody>
          <a:bodyPr vert="horz" lIns="0" tIns="45720" rIns="91440" bIns="45720" rtlCol="0">
            <a:normAutofit/>
          </a:bodyPr>
          <a:lstStyle>
            <a:lvl1pPr marL="2844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1pPr>
            <a:lvl2pPr marL="568800" indent="-284400" algn="l" defTabSz="1007943" rtl="0" eaLnBrk="1" latinLnBrk="0" hangingPunct="1">
              <a:lnSpc>
                <a:spcPct val="100000"/>
              </a:lnSpc>
              <a:spcBef>
                <a:spcPts val="600"/>
              </a:spcBef>
              <a:buClr>
                <a:srgbClr val="EC6600"/>
              </a:buClr>
              <a:buFont typeface="Source Sans Pro" panose="020B0503030403020204" pitchFamily="34" charset="0"/>
              <a:buChar char="–"/>
              <a:defRPr sz="1800" kern="1200">
                <a:solidFill>
                  <a:schemeClr val="tx1"/>
                </a:solidFill>
                <a:latin typeface="Source Sans Pro" panose="020B0503030403020204" pitchFamily="34" charset="0"/>
                <a:ea typeface="+mn-ea"/>
                <a:cs typeface="+mn-cs"/>
              </a:defRPr>
            </a:lvl2pPr>
            <a:lvl3pPr marL="853200" indent="-284400" algn="l" defTabSz="1007943" rtl="0" eaLnBrk="1" latinLnBrk="0" hangingPunct="1">
              <a:lnSpc>
                <a:spcPct val="100000"/>
              </a:lnSpc>
              <a:spcBef>
                <a:spcPts val="600"/>
              </a:spcBef>
              <a:buClr>
                <a:srgbClr val="7F7F7F"/>
              </a:buClr>
              <a:buSzPct val="8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3pPr>
            <a:lvl4pPr marL="11376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1422000" indent="-284400" algn="l" defTabSz="1007943" rtl="0" eaLnBrk="1" latinLnBrk="0" hangingPunct="1">
              <a:lnSpc>
                <a:spcPct val="100000"/>
              </a:lnSpc>
              <a:spcBef>
                <a:spcPts val="600"/>
              </a:spcBef>
              <a:buClr>
                <a:srgbClr val="7F7F7F"/>
              </a:buClr>
              <a:buSzPct val="7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marR="0" lvl="0" indent="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None/>
              <a:tabLst/>
              <a:defRPr/>
            </a:pPr>
            <a:r>
              <a:rPr kumimoji="0" lang="de-AT" sz="1800" b="1" i="0" u="none" strike="noStrike" kern="1200" cap="all" spc="0" normalizeH="0" baseline="0" noProof="0" err="1">
                <a:ln>
                  <a:noFill/>
                </a:ln>
                <a:solidFill>
                  <a:srgbClr val="EC6600"/>
                </a:solidFill>
                <a:effectLst/>
                <a:uLnTx/>
                <a:uFillTx/>
              </a:rPr>
              <a:t>ROLLEn</a:t>
            </a:r>
            <a:r>
              <a:rPr kumimoji="0" lang="de-AT" sz="1800" b="1" i="0" u="none" strike="noStrike" kern="1200" cap="all" spc="0" normalizeH="0" baseline="0" noProof="0">
                <a:ln>
                  <a:noFill/>
                </a:ln>
                <a:solidFill>
                  <a:srgbClr val="EC6600"/>
                </a:solidFill>
                <a:effectLst/>
                <a:uLnTx/>
                <a:uFillTx/>
              </a:rPr>
              <a:t> und </a:t>
            </a:r>
            <a:r>
              <a:rPr lang="de-AT" b="1" cap="all">
                <a:solidFill>
                  <a:srgbClr val="EC6600"/>
                </a:solidFill>
              </a:rPr>
              <a:t>Aufgaben</a:t>
            </a:r>
          </a:p>
          <a:p>
            <a:pPr marL="284400" marR="0" lvl="0" indent="-28440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Char char="■"/>
              <a:tabLst/>
              <a:defRPr/>
            </a:pPr>
            <a:r>
              <a:rPr lang="de-DE"/>
              <a:t>Aktuell Teamleiter eines Joint Examination Teams (JET) im DORA-Überwachungsrahmen der Europäischen Aufsichtsbehörden für kritische IKT-Drittdienstleister. </a:t>
            </a:r>
          </a:p>
          <a:p>
            <a:pPr marL="284400" marR="0" lvl="0" indent="-28440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Char char="■"/>
              <a:tabLst/>
              <a:defRPr/>
            </a:pPr>
            <a:r>
              <a:rPr lang="de-DE"/>
              <a:t>Langjährige Erfahrung in Finanzmarktaufsicht, digitaler operationaler Resilienz, IKT-Risikomanagement sowie Auslagerungs- und Drittparteirisiken an der Schnittstelle von Regulierung und Technologie.</a:t>
            </a:r>
          </a:p>
          <a:p>
            <a:pPr marL="284400" marR="0" lvl="0" indent="-284400" algn="l" defTabSz="1007943" rtl="0" eaLnBrk="1" fontAlgn="auto" latinLnBrk="0" hangingPunct="1">
              <a:lnSpc>
                <a:spcPct val="100000"/>
              </a:lnSpc>
              <a:spcBef>
                <a:spcPts val="600"/>
              </a:spcBef>
              <a:spcAft>
                <a:spcPts val="0"/>
              </a:spcAft>
              <a:buClr>
                <a:srgbClr val="EC6600"/>
              </a:buClr>
              <a:buSzTx/>
              <a:buFont typeface="Arial" panose="020B0604020202020204" pitchFamily="34" charset="0"/>
              <a:buChar char="■"/>
              <a:tabLst/>
              <a:defRPr/>
            </a:pPr>
            <a:r>
              <a:rPr lang="de-DE"/>
              <a:t>Einsatz für die Förderung eines gemeinsamen Verständnisses von operationaler Resilienz durch Zusammenarbeit von Aufsicht, Finanzsektor, Technologieanbietern und Brancheninitiativen.</a:t>
            </a:r>
            <a:endParaRPr lang="de-AT"/>
          </a:p>
        </p:txBody>
      </p:sp>
      <p:sp>
        <p:nvSpPr>
          <p:cNvPr id="15" name="Inhaltsplatzhalter 2">
            <a:extLst>
              <a:ext uri="{FF2B5EF4-FFF2-40B4-BE49-F238E27FC236}">
                <a16:creationId xmlns:a16="http://schemas.microsoft.com/office/drawing/2014/main" id="{FBC210E6-A85A-ADF9-9D07-DABE72625E15}"/>
              </a:ext>
            </a:extLst>
          </p:cNvPr>
          <p:cNvSpPr txBox="1">
            <a:spLocks/>
          </p:cNvSpPr>
          <p:nvPr/>
        </p:nvSpPr>
        <p:spPr>
          <a:xfrm>
            <a:off x="5544676" y="1704452"/>
            <a:ext cx="7532707" cy="5955282"/>
          </a:xfrm>
          <a:prstGeom prst="rect">
            <a:avLst/>
          </a:prstGeom>
        </p:spPr>
        <p:txBody>
          <a:bodyPr vert="horz" lIns="0" tIns="45720" rIns="91440" bIns="45720" rtlCol="0">
            <a:normAutofit/>
          </a:bodyPr>
          <a:lstStyle>
            <a:lvl1pPr marL="2844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1pPr>
            <a:lvl2pPr marL="568800" indent="-284400" algn="l" defTabSz="1007943" rtl="0" eaLnBrk="1" latinLnBrk="0" hangingPunct="1">
              <a:lnSpc>
                <a:spcPct val="100000"/>
              </a:lnSpc>
              <a:spcBef>
                <a:spcPts val="600"/>
              </a:spcBef>
              <a:buClr>
                <a:srgbClr val="EC6600"/>
              </a:buClr>
              <a:buFont typeface="Source Sans Pro" panose="020B0503030403020204" pitchFamily="34" charset="0"/>
              <a:buChar char="–"/>
              <a:defRPr sz="1800" kern="1200">
                <a:solidFill>
                  <a:schemeClr val="tx1"/>
                </a:solidFill>
                <a:latin typeface="Source Sans Pro" panose="020B0503030403020204" pitchFamily="34" charset="0"/>
                <a:ea typeface="+mn-ea"/>
                <a:cs typeface="+mn-cs"/>
              </a:defRPr>
            </a:lvl2pPr>
            <a:lvl3pPr marL="853200" indent="-284400" algn="l" defTabSz="1007943" rtl="0" eaLnBrk="1" latinLnBrk="0" hangingPunct="1">
              <a:lnSpc>
                <a:spcPct val="100000"/>
              </a:lnSpc>
              <a:spcBef>
                <a:spcPts val="600"/>
              </a:spcBef>
              <a:buClr>
                <a:srgbClr val="7F7F7F"/>
              </a:buClr>
              <a:buSzPct val="8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3pPr>
            <a:lvl4pPr marL="11376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1422000" indent="-284400" algn="l" defTabSz="1007943" rtl="0" eaLnBrk="1" latinLnBrk="0" hangingPunct="1">
              <a:lnSpc>
                <a:spcPct val="100000"/>
              </a:lnSpc>
              <a:spcBef>
                <a:spcPts val="600"/>
              </a:spcBef>
              <a:buClr>
                <a:srgbClr val="7F7F7F"/>
              </a:buClr>
              <a:buSzPct val="7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endParaRPr lang="de-AT"/>
          </a:p>
          <a:p>
            <a:pPr>
              <a:lnSpc>
                <a:spcPct val="90000"/>
              </a:lnSpc>
            </a:pPr>
            <a:r>
              <a:rPr lang="de-AT"/>
              <a:t>European Banking Authority (EBA):</a:t>
            </a:r>
            <a:br>
              <a:rPr lang="de-AT"/>
            </a:br>
            <a:r>
              <a:rPr lang="de-AT"/>
              <a:t>European Digital Operational Resilience Act Examination Team Lead</a:t>
            </a:r>
            <a:br>
              <a:rPr lang="de-AT"/>
            </a:br>
            <a:endParaRPr lang="de-AT"/>
          </a:p>
          <a:p>
            <a:pPr>
              <a:lnSpc>
                <a:spcPct val="90000"/>
              </a:lnSpc>
            </a:pPr>
            <a:r>
              <a:rPr lang="de-AT"/>
              <a:t>Deutsche Bundesbank:</a:t>
            </a:r>
            <a:br>
              <a:rPr lang="de-AT"/>
            </a:br>
            <a:r>
              <a:rPr lang="de-AT"/>
              <a:t>Senior Officer at the IT Risk Competence Center</a:t>
            </a:r>
          </a:p>
          <a:p>
            <a:pPr marL="0" indent="0">
              <a:lnSpc>
                <a:spcPct val="90000"/>
              </a:lnSpc>
              <a:buFont typeface="Arial" panose="020B0604020202020204" pitchFamily="34" charset="0"/>
              <a:buNone/>
            </a:pPr>
            <a:endParaRPr lang="de-AT"/>
          </a:p>
          <a:p>
            <a:pPr>
              <a:lnSpc>
                <a:spcPct val="90000"/>
              </a:lnSpc>
            </a:pPr>
            <a:r>
              <a:rPr lang="de-AT"/>
              <a:t>Amazon Web Services (AWS):</a:t>
            </a:r>
            <a:br>
              <a:rPr lang="de-AT"/>
            </a:br>
            <a:r>
              <a:rPr lang="de-AT"/>
              <a:t>Security Assurance Principal</a:t>
            </a:r>
            <a:br>
              <a:rPr lang="de-AT"/>
            </a:br>
            <a:endParaRPr lang="de-AT"/>
          </a:p>
          <a:p>
            <a:pPr>
              <a:lnSpc>
                <a:spcPct val="90000"/>
              </a:lnSpc>
            </a:pPr>
            <a:r>
              <a:rPr lang="de-AT"/>
              <a:t>European Commodity Clearing AG:</a:t>
            </a:r>
            <a:br>
              <a:rPr lang="de-AT"/>
            </a:br>
            <a:r>
              <a:rPr lang="de-AT"/>
              <a:t>Head of Information Security</a:t>
            </a:r>
            <a:br>
              <a:rPr lang="de-AT"/>
            </a:br>
            <a:endParaRPr lang="de-AT"/>
          </a:p>
          <a:p>
            <a:pPr>
              <a:lnSpc>
                <a:spcPct val="90000"/>
              </a:lnSpc>
            </a:pPr>
            <a:r>
              <a:rPr lang="de-AT"/>
              <a:t>International Monetary Fund (IMF):</a:t>
            </a:r>
            <a:br>
              <a:rPr lang="de-AT"/>
            </a:br>
            <a:r>
              <a:rPr lang="de-AT"/>
              <a:t>Headquarters Technical Advisor – Financial Sector Expert (Cybersecurity)</a:t>
            </a:r>
            <a:br>
              <a:rPr lang="de-AT"/>
            </a:br>
            <a:endParaRPr lang="de-AT"/>
          </a:p>
          <a:p>
            <a:pPr>
              <a:lnSpc>
                <a:spcPct val="90000"/>
              </a:lnSpc>
            </a:pPr>
            <a:r>
              <a:rPr lang="de-AT"/>
              <a:t>Europäische Zentralbank (EZB):</a:t>
            </a:r>
            <a:br>
              <a:rPr lang="de-AT"/>
            </a:br>
            <a:r>
              <a:rPr lang="de-AT"/>
              <a:t>On-site Inspector</a:t>
            </a:r>
          </a:p>
          <a:p>
            <a:endParaRPr lang="de-AT"/>
          </a:p>
        </p:txBody>
      </p:sp>
      <p:sp>
        <p:nvSpPr>
          <p:cNvPr id="17" name="Foliennummernplatzhalter 5">
            <a:extLst>
              <a:ext uri="{FF2B5EF4-FFF2-40B4-BE49-F238E27FC236}">
                <a16:creationId xmlns:a16="http://schemas.microsoft.com/office/drawing/2014/main" id="{A9A75BF6-F69C-4BCA-E0D9-C240DD1C946C}"/>
              </a:ext>
              <a:ext uri="{C183D7F6-B498-43B3-948B-1728B52AA6E4}">
                <adec:decorative xmlns:adec="http://schemas.microsoft.com/office/drawing/2017/decorative" val="1"/>
              </a:ext>
            </a:extLst>
          </p:cNvPr>
          <p:cNvSpPr txBox="1">
            <a:spLocks/>
          </p:cNvSpPr>
          <p:nvPr/>
        </p:nvSpPr>
        <p:spPr>
          <a:xfrm>
            <a:off x="11497469" y="7309482"/>
            <a:ext cx="1579562" cy="169277"/>
          </a:xfrm>
          <a:prstGeom prst="rect">
            <a:avLst/>
          </a:prstGeom>
        </p:spPr>
        <p:txBody>
          <a:bodyPr vert="horz" wrap="square" lIns="0" tIns="0" rIns="0" bIns="0" rtlCol="0" anchor="ctr">
            <a:spAutoFit/>
          </a:bodyPr>
          <a:lstStyle>
            <a:defPPr>
              <a:defRPr lang="de-DE"/>
            </a:defPPr>
            <a:lvl1pPr marL="0" algn="r" defTabSz="457200" rtl="0" eaLnBrk="1" latinLnBrk="0" hangingPunct="1">
              <a:defRPr sz="1100" kern="1200" cap="all" baseline="0">
                <a:solidFill>
                  <a:schemeClr val="tx1">
                    <a:lumMod val="50000"/>
                    <a:lumOff val="50000"/>
                  </a:schemeClr>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E4FFC6B-0944-4FBC-9B81-B2BE7C77D0E5}" type="slidenum">
              <a:rPr lang="de-AT" smtClean="0"/>
              <a:pPr/>
              <a:t>4</a:t>
            </a:fld>
            <a:endParaRPr lang="de-AT"/>
          </a:p>
        </p:txBody>
      </p:sp>
      <p:pic>
        <p:nvPicPr>
          <p:cNvPr id="18" name="Grafik 17" descr="Logo European Banking Authority (EBA)">
            <a:extLst>
              <a:ext uri="{FF2B5EF4-FFF2-40B4-BE49-F238E27FC236}">
                <a16:creationId xmlns:a16="http://schemas.microsoft.com/office/drawing/2014/main" id="{023ACD01-844F-45E8-5CB4-FF5ACD089D40}"/>
              </a:ext>
            </a:extLst>
          </p:cNvPr>
          <p:cNvPicPr>
            <a:picLocks noChangeAspect="1"/>
          </p:cNvPicPr>
          <p:nvPr/>
        </p:nvPicPr>
        <p:blipFill>
          <a:blip r:embed="rId2"/>
          <a:stretch>
            <a:fillRect/>
          </a:stretch>
        </p:blipFill>
        <p:spPr>
          <a:xfrm>
            <a:off x="5303926" y="2123967"/>
            <a:ext cx="476250" cy="476250"/>
          </a:xfrm>
          <a:prstGeom prst="rect">
            <a:avLst/>
          </a:prstGeom>
        </p:spPr>
      </p:pic>
      <p:pic>
        <p:nvPicPr>
          <p:cNvPr id="19" name="Grafik 18">
            <a:extLst>
              <a:ext uri="{FF2B5EF4-FFF2-40B4-BE49-F238E27FC236}">
                <a16:creationId xmlns:a16="http://schemas.microsoft.com/office/drawing/2014/main" id="{72FCDB72-C264-FC60-7585-13AB5908671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01924" y="2940806"/>
            <a:ext cx="476251" cy="476251"/>
          </a:xfrm>
          <a:prstGeom prst="rect">
            <a:avLst/>
          </a:prstGeom>
        </p:spPr>
      </p:pic>
      <p:pic>
        <p:nvPicPr>
          <p:cNvPr id="20" name="Grafik 19" descr="Logo Amazon Web Services (AWS)">
            <a:extLst>
              <a:ext uri="{FF2B5EF4-FFF2-40B4-BE49-F238E27FC236}">
                <a16:creationId xmlns:a16="http://schemas.microsoft.com/office/drawing/2014/main" id="{3B926F9A-684C-3BC4-7927-D07EC66F5771}"/>
              </a:ext>
            </a:extLst>
          </p:cNvPr>
          <p:cNvPicPr>
            <a:picLocks noChangeAspect="1"/>
          </p:cNvPicPr>
          <p:nvPr/>
        </p:nvPicPr>
        <p:blipFill>
          <a:blip r:embed="rId4"/>
          <a:stretch>
            <a:fillRect/>
          </a:stretch>
        </p:blipFill>
        <p:spPr>
          <a:xfrm>
            <a:off x="5301924" y="3837233"/>
            <a:ext cx="476250" cy="476250"/>
          </a:xfrm>
          <a:prstGeom prst="rect">
            <a:avLst/>
          </a:prstGeom>
        </p:spPr>
      </p:pic>
      <p:pic>
        <p:nvPicPr>
          <p:cNvPr id="21" name="Grafik 20">
            <a:extLst>
              <a:ext uri="{FF2B5EF4-FFF2-40B4-BE49-F238E27FC236}">
                <a16:creationId xmlns:a16="http://schemas.microsoft.com/office/drawing/2014/main" id="{A8694847-9D11-E513-FE8A-091B412E83D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301924" y="4647341"/>
            <a:ext cx="478252" cy="476250"/>
          </a:xfrm>
          <a:prstGeom prst="rect">
            <a:avLst/>
          </a:prstGeom>
        </p:spPr>
      </p:pic>
      <p:pic>
        <p:nvPicPr>
          <p:cNvPr id="22" name="Grafik 21" descr="Logo International Monetary Fund (IMF)">
            <a:extLst>
              <a:ext uri="{FF2B5EF4-FFF2-40B4-BE49-F238E27FC236}">
                <a16:creationId xmlns:a16="http://schemas.microsoft.com/office/drawing/2014/main" id="{8C087CE1-16FF-BD20-2AB5-C8CB6B920780}"/>
              </a:ext>
            </a:extLst>
          </p:cNvPr>
          <p:cNvPicPr>
            <a:picLocks noChangeAspect="1"/>
          </p:cNvPicPr>
          <p:nvPr/>
        </p:nvPicPr>
        <p:blipFill>
          <a:blip r:embed="rId6"/>
          <a:stretch>
            <a:fillRect/>
          </a:stretch>
        </p:blipFill>
        <p:spPr>
          <a:xfrm>
            <a:off x="5301924" y="5442019"/>
            <a:ext cx="476250" cy="476250"/>
          </a:xfrm>
          <a:prstGeom prst="rect">
            <a:avLst/>
          </a:prstGeom>
        </p:spPr>
      </p:pic>
      <p:sp>
        <p:nvSpPr>
          <p:cNvPr id="23" name="Inhaltsplatzhalter 2">
            <a:extLst>
              <a:ext uri="{FF2B5EF4-FFF2-40B4-BE49-F238E27FC236}">
                <a16:creationId xmlns:a16="http://schemas.microsoft.com/office/drawing/2014/main" id="{830D1F54-FB2D-D4D0-5C81-9233792A7D07}"/>
              </a:ext>
            </a:extLst>
          </p:cNvPr>
          <p:cNvSpPr txBox="1">
            <a:spLocks/>
          </p:cNvSpPr>
          <p:nvPr/>
        </p:nvSpPr>
        <p:spPr>
          <a:xfrm>
            <a:off x="5303926" y="1704452"/>
            <a:ext cx="7532707" cy="5313600"/>
          </a:xfrm>
          <a:prstGeom prst="rect">
            <a:avLst/>
          </a:prstGeom>
        </p:spPr>
        <p:txBody>
          <a:bodyPr vert="horz" lIns="0" tIns="45720" rIns="91440" bIns="45720" rtlCol="0">
            <a:normAutofit/>
          </a:bodyPr>
          <a:lstStyle>
            <a:lvl1pPr marL="2844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1pPr>
            <a:lvl2pPr marL="568800" indent="-284400" algn="l" defTabSz="1007943" rtl="0" eaLnBrk="1" latinLnBrk="0" hangingPunct="1">
              <a:lnSpc>
                <a:spcPct val="100000"/>
              </a:lnSpc>
              <a:spcBef>
                <a:spcPts val="600"/>
              </a:spcBef>
              <a:buClr>
                <a:srgbClr val="EC6600"/>
              </a:buClr>
              <a:buFont typeface="Source Sans Pro" panose="020B0503030403020204" pitchFamily="34" charset="0"/>
              <a:buChar char="–"/>
              <a:defRPr sz="1800" kern="1200">
                <a:solidFill>
                  <a:schemeClr val="tx1"/>
                </a:solidFill>
                <a:latin typeface="Source Sans Pro" panose="020B0503030403020204" pitchFamily="34" charset="0"/>
                <a:ea typeface="+mn-ea"/>
                <a:cs typeface="+mn-cs"/>
              </a:defRPr>
            </a:lvl2pPr>
            <a:lvl3pPr marL="853200" indent="-284400" algn="l" defTabSz="1007943" rtl="0" eaLnBrk="1" latinLnBrk="0" hangingPunct="1">
              <a:lnSpc>
                <a:spcPct val="100000"/>
              </a:lnSpc>
              <a:spcBef>
                <a:spcPts val="600"/>
              </a:spcBef>
              <a:buClr>
                <a:srgbClr val="7F7F7F"/>
              </a:buClr>
              <a:buSzPct val="8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3pPr>
            <a:lvl4pPr marL="1137600" indent="-284400" algn="l" defTabSz="1007943" rtl="0" eaLnBrk="1" latinLnBrk="0" hangingPunct="1">
              <a:lnSpc>
                <a:spcPct val="100000"/>
              </a:lnSpc>
              <a:spcBef>
                <a:spcPts val="600"/>
              </a:spcBef>
              <a:buClr>
                <a:srgbClr val="EC6600"/>
              </a:buClr>
              <a:buFont typeface="Arial" panose="020B0604020202020204" pitchFamily="34" charset="0"/>
              <a:buChar char="•"/>
              <a:defRPr sz="1800" kern="1200">
                <a:solidFill>
                  <a:schemeClr val="tx1"/>
                </a:solidFill>
                <a:latin typeface="Source Sans Pro" panose="020B0503030403020204" pitchFamily="34" charset="0"/>
                <a:ea typeface="+mn-ea"/>
                <a:cs typeface="+mn-cs"/>
              </a:defRPr>
            </a:lvl4pPr>
            <a:lvl5pPr marL="1422000" indent="-284400" algn="l" defTabSz="1007943" rtl="0" eaLnBrk="1" latinLnBrk="0" hangingPunct="1">
              <a:lnSpc>
                <a:spcPct val="100000"/>
              </a:lnSpc>
              <a:spcBef>
                <a:spcPts val="600"/>
              </a:spcBef>
              <a:buClr>
                <a:srgbClr val="7F7F7F"/>
              </a:buClr>
              <a:buSzPct val="70000"/>
              <a:buFont typeface="Arial" panose="020B0604020202020204" pitchFamily="34" charset="0"/>
              <a:buChar char="■"/>
              <a:defRPr sz="1800" kern="1200">
                <a:solidFill>
                  <a:schemeClr val="tx1"/>
                </a:solidFill>
                <a:latin typeface="Source Sans Pro" panose="020B0503030403020204" pitchFamily="34" charset="0"/>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Font typeface="Arial" panose="020B0604020202020204" pitchFamily="34" charset="0"/>
              <a:buNone/>
            </a:pPr>
            <a:r>
              <a:rPr lang="de-AT" b="1" cap="all">
                <a:solidFill>
                  <a:schemeClr val="accent1"/>
                </a:solidFill>
              </a:rPr>
              <a:t>Ausgewählte BERUFSSTATIONEN</a:t>
            </a:r>
            <a:endParaRPr lang="de-AT">
              <a:solidFill>
                <a:schemeClr val="accent1"/>
              </a:solidFill>
            </a:endParaRPr>
          </a:p>
        </p:txBody>
      </p:sp>
      <p:pic>
        <p:nvPicPr>
          <p:cNvPr id="24" name="Grafik 23" descr="Logo Europäische Zentralbank (EZB)">
            <a:extLst>
              <a:ext uri="{FF2B5EF4-FFF2-40B4-BE49-F238E27FC236}">
                <a16:creationId xmlns:a16="http://schemas.microsoft.com/office/drawing/2014/main" id="{B6871C65-5F67-7849-5059-07D655C05F2E}"/>
              </a:ext>
            </a:extLst>
          </p:cNvPr>
          <p:cNvPicPr>
            <a:picLocks noChangeAspect="1"/>
          </p:cNvPicPr>
          <p:nvPr/>
        </p:nvPicPr>
        <p:blipFill>
          <a:blip r:embed="rId7"/>
          <a:stretch>
            <a:fillRect/>
          </a:stretch>
        </p:blipFill>
        <p:spPr>
          <a:xfrm>
            <a:off x="5301924" y="6270255"/>
            <a:ext cx="476250" cy="476250"/>
          </a:xfrm>
          <a:prstGeom prst="rect">
            <a:avLst/>
          </a:prstGeom>
        </p:spPr>
      </p:pic>
    </p:spTree>
    <p:extLst>
      <p:ext uri="{BB962C8B-B14F-4D97-AF65-F5344CB8AC3E}">
        <p14:creationId xmlns:p14="http://schemas.microsoft.com/office/powerpoint/2010/main" val="1429645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8"/>
          <p:cNvSpPr>
            <a:spLocks noGrp="1"/>
          </p:cNvSpPr>
          <p:nvPr>
            <p:ph type="ctrTitle"/>
          </p:nvPr>
        </p:nvSpPr>
        <p:spPr>
          <a:xfrm>
            <a:off x="1570258" y="1796192"/>
            <a:ext cx="10685136" cy="717488"/>
          </a:xfrm>
        </p:spPr>
        <p:txBody>
          <a:bodyPr>
            <a:normAutofit fontScale="90000"/>
          </a:bodyPr>
          <a:lstStyle/>
          <a:p>
            <a:pPr eaLnBrk="1" hangingPunct="1"/>
            <a:r>
              <a:rPr lang="de-DE">
                <a:solidFill>
                  <a:srgbClr val="FFFFFF"/>
                </a:solidFill>
                <a:latin typeface="Aptos" panose="020B0004020202020204" pitchFamily="34" charset="0"/>
              </a:rPr>
              <a:t>Überwachungsrahmen für </a:t>
            </a:r>
            <a:br>
              <a:rPr lang="de-DE">
                <a:solidFill>
                  <a:srgbClr val="FFFFFF"/>
                </a:solidFill>
                <a:latin typeface="Aptos" panose="020B0004020202020204" pitchFamily="34" charset="0"/>
              </a:rPr>
            </a:br>
            <a:r>
              <a:rPr lang="de-DE">
                <a:solidFill>
                  <a:srgbClr val="FFFFFF"/>
                </a:solidFill>
                <a:latin typeface="Aptos" panose="020B0004020202020204" pitchFamily="34" charset="0"/>
              </a:rPr>
              <a:t>kritische IKT-Drittdienstleister</a:t>
            </a:r>
            <a:endParaRPr lang="de-DE" noProof="0">
              <a:latin typeface="Arial" panose="020B0604020202020204" pitchFamily="34" charset="0"/>
              <a:cs typeface="Arial" panose="020B0604020202020204" pitchFamily="34" charset="0"/>
            </a:endParaRPr>
          </a:p>
        </p:txBody>
      </p:sp>
      <p:sp>
        <p:nvSpPr>
          <p:cNvPr id="5123" name="Rectangle 3"/>
          <p:cNvSpPr>
            <a:spLocks noGrp="1" noChangeArrowheads="1"/>
          </p:cNvSpPr>
          <p:nvPr>
            <p:ph type="subTitle" idx="1"/>
          </p:nvPr>
        </p:nvSpPr>
        <p:spPr>
          <a:xfrm>
            <a:off x="1570258" y="3787631"/>
            <a:ext cx="4489095" cy="1984438"/>
          </a:xfrm>
        </p:spPr>
        <p:txBody>
          <a:bodyPr>
            <a:normAutofit/>
          </a:bodyPr>
          <a:lstStyle/>
          <a:p>
            <a:pPr algn="ctr" eaLnBrk="1" hangingPunct="1"/>
            <a:endParaRPr lang="de-DE" altLang="en-US" sz="1653">
              <a:solidFill>
                <a:schemeClr val="bg1"/>
              </a:solidFill>
              <a:latin typeface="Aptos" panose="020B0004020202020204" pitchFamily="34" charset="0"/>
              <a:cs typeface="Arial" panose="020B0604020202020204" pitchFamily="34" charset="0"/>
            </a:endParaRPr>
          </a:p>
          <a:p>
            <a:pPr algn="ctr" eaLnBrk="1" hangingPunct="1"/>
            <a:endParaRPr lang="de-DE" altLang="en-US" sz="1653">
              <a:solidFill>
                <a:schemeClr val="bg1"/>
              </a:solidFill>
              <a:latin typeface="Aptos" panose="020B0004020202020204" pitchFamily="34" charset="0"/>
              <a:cs typeface="Arial" panose="020B0604020202020204" pitchFamily="34" charset="0"/>
            </a:endParaRPr>
          </a:p>
          <a:p>
            <a:r>
              <a:rPr lang="de-DE" altLang="en-US" sz="1653">
                <a:solidFill>
                  <a:schemeClr val="bg1"/>
                </a:solidFill>
                <a:latin typeface="Arial" panose="020B0604020202020204" pitchFamily="34" charset="0"/>
                <a:cs typeface="Arial" panose="020B0604020202020204" pitchFamily="34" charset="0"/>
              </a:rPr>
              <a:t>Frank Adelmann</a:t>
            </a:r>
          </a:p>
          <a:p>
            <a:r>
              <a:rPr lang="de-DE" altLang="en-US" sz="1653" err="1">
                <a:solidFill>
                  <a:schemeClr val="bg1">
                    <a:lumMod val="75000"/>
                  </a:schemeClr>
                </a:solidFill>
                <a:latin typeface="Arial" panose="020B0604020202020204" pitchFamily="34" charset="0"/>
                <a:cs typeface="Arial" panose="020B0604020202020204" pitchFamily="34" charset="0"/>
              </a:rPr>
              <a:t>Europäische</a:t>
            </a:r>
            <a:r>
              <a:rPr lang="de-DE" altLang="en-US" sz="1653">
                <a:solidFill>
                  <a:schemeClr val="bg1">
                    <a:lumMod val="75000"/>
                  </a:schemeClr>
                </a:solidFill>
                <a:latin typeface="Arial" panose="020B0604020202020204" pitchFamily="34" charset="0"/>
                <a:cs typeface="Arial" panose="020B0604020202020204" pitchFamily="34" charset="0"/>
              </a:rPr>
              <a:t> </a:t>
            </a:r>
            <a:r>
              <a:rPr lang="de-DE" altLang="en-US" sz="1653" err="1">
                <a:solidFill>
                  <a:schemeClr val="bg1">
                    <a:lumMod val="75000"/>
                  </a:schemeClr>
                </a:solidFill>
                <a:latin typeface="Arial" panose="020B0604020202020204" pitchFamily="34" charset="0"/>
                <a:cs typeface="Arial" panose="020B0604020202020204" pitchFamily="34" charset="0"/>
              </a:rPr>
              <a:t>Bankenaufsichtsbehörde</a:t>
            </a:r>
            <a:r>
              <a:rPr lang="de-DE" altLang="en-US" sz="1653">
                <a:solidFill>
                  <a:schemeClr val="bg1">
                    <a:lumMod val="75000"/>
                  </a:schemeClr>
                </a:solidFill>
                <a:latin typeface="Arial" panose="020B0604020202020204" pitchFamily="34" charset="0"/>
                <a:cs typeface="Arial" panose="020B0604020202020204" pitchFamily="34" charset="0"/>
              </a:rPr>
              <a:t> (EBA) Joint Examination Team (JET) Lead</a:t>
            </a:r>
          </a:p>
        </p:txBody>
      </p:sp>
      <p:sp>
        <p:nvSpPr>
          <p:cNvPr id="2" name="Rectangle 3">
            <a:extLst>
              <a:ext uri="{FF2B5EF4-FFF2-40B4-BE49-F238E27FC236}">
                <a16:creationId xmlns:a16="http://schemas.microsoft.com/office/drawing/2014/main" id="{20D4F426-3278-9AA3-86DC-0AF3A4ED4270}"/>
              </a:ext>
            </a:extLst>
          </p:cNvPr>
          <p:cNvSpPr txBox="1">
            <a:spLocks noChangeArrowheads="1"/>
          </p:cNvSpPr>
          <p:nvPr/>
        </p:nvSpPr>
        <p:spPr bwMode="auto">
          <a:xfrm>
            <a:off x="8547572" y="3780632"/>
            <a:ext cx="4141645" cy="19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100798" bIns="50399" numCol="1" anchor="t" anchorCtr="0" compatLnSpc="1">
            <a:prstTxWarp prst="textNoShape">
              <a:avLst/>
            </a:prstTxWarp>
            <a:normAutofit/>
          </a:bodyPr>
          <a:lstStyle>
            <a:lvl1pPr marL="0" indent="0" algn="l" defTabSz="457200" rtl="0" eaLnBrk="1" fontAlgn="base" hangingPunct="1">
              <a:spcBef>
                <a:spcPct val="20000"/>
              </a:spcBef>
              <a:spcAft>
                <a:spcPct val="0"/>
              </a:spcAft>
              <a:buFont typeface="Arial" panose="020B0604020202020204" pitchFamily="34" charset="0"/>
              <a:buNone/>
              <a:defRPr sz="1400" kern="1200">
                <a:solidFill>
                  <a:srgbClr val="A4BAD5"/>
                </a:solidFill>
                <a:latin typeface="Arial"/>
                <a:ea typeface="+mn-ea"/>
                <a:cs typeface="Arial"/>
              </a:defRPr>
            </a:lvl1pPr>
            <a:lvl2pPr marL="457200" indent="0" algn="ctr" defTabSz="457200" rtl="0" eaLnBrk="1" fontAlgn="base" hangingPunct="1">
              <a:spcBef>
                <a:spcPct val="20000"/>
              </a:spcBef>
              <a:spcAft>
                <a:spcPct val="0"/>
              </a:spcAft>
              <a:buFont typeface="Arial" panose="020B0604020202020204" pitchFamily="34" charset="0"/>
              <a:buNone/>
              <a:defRPr sz="1500" kern="1200">
                <a:solidFill>
                  <a:schemeClr val="tx1">
                    <a:tint val="75000"/>
                  </a:schemeClr>
                </a:solidFill>
                <a:latin typeface="Arial"/>
                <a:ea typeface="+mn-ea"/>
                <a:cs typeface="Arial"/>
              </a:defRPr>
            </a:lvl2pPr>
            <a:lvl3pPr marL="914400" indent="0" algn="ctr" defTabSz="457200" rtl="0" eaLnBrk="1" fontAlgn="base" hangingPunct="1">
              <a:spcBef>
                <a:spcPct val="20000"/>
              </a:spcBef>
              <a:spcAft>
                <a:spcPct val="0"/>
              </a:spcAft>
              <a:buFont typeface="Arial" panose="020B0604020202020204" pitchFamily="34" charset="0"/>
              <a:buNone/>
              <a:defRPr sz="1500" kern="1200">
                <a:solidFill>
                  <a:schemeClr val="tx1">
                    <a:tint val="75000"/>
                  </a:schemeClr>
                </a:solidFill>
                <a:latin typeface="Arial"/>
                <a:ea typeface="+mn-ea"/>
                <a:cs typeface="Arial"/>
              </a:defRPr>
            </a:lvl3pPr>
            <a:lvl4pPr marL="1371600" indent="0" algn="ctr" defTabSz="457200" rtl="0" eaLnBrk="1" fontAlgn="base" hangingPunct="1">
              <a:spcBef>
                <a:spcPct val="20000"/>
              </a:spcBef>
              <a:spcAft>
                <a:spcPct val="0"/>
              </a:spcAft>
              <a:buFont typeface="Arial" panose="020B0604020202020204" pitchFamily="34" charset="0"/>
              <a:buNone/>
              <a:defRPr sz="1500" kern="1200">
                <a:solidFill>
                  <a:schemeClr val="tx1">
                    <a:tint val="75000"/>
                  </a:schemeClr>
                </a:solidFill>
                <a:latin typeface="Arial"/>
                <a:ea typeface="+mn-ea"/>
                <a:cs typeface="Arial"/>
              </a:defRPr>
            </a:lvl4pPr>
            <a:lvl5pPr marL="1828800" indent="0" algn="ctr" defTabSz="457200" rtl="0" eaLnBrk="1" fontAlgn="base" hangingPunct="1">
              <a:spcBef>
                <a:spcPct val="20000"/>
              </a:spcBef>
              <a:spcAft>
                <a:spcPct val="0"/>
              </a:spcAft>
              <a:buFont typeface="Arial" panose="020B0604020202020204" pitchFamily="34" charset="0"/>
              <a:buNone/>
              <a:defRPr sz="1500"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0" lang="de-DE" altLang="en-US" sz="1653" b="0" i="0" u="none" strike="noStrike" kern="1200" cap="none" spc="0" normalizeH="0" baseline="0" noProof="0">
              <a:ln>
                <a:noFill/>
              </a:ln>
              <a:solidFill>
                <a:prstClr val="white"/>
              </a:solidFill>
              <a:effectLst/>
              <a:uLnTx/>
              <a:uFillTx/>
              <a:latin typeface="Aptos" panose="020B0004020202020204" pitchFamily="34" charset="0"/>
              <a:ea typeface="+mn-ea"/>
              <a:cs typeface="Arial" panose="020B0604020202020204" pitchFamily="34" charset="0"/>
            </a:endParaRPr>
          </a:p>
          <a:p>
            <a:pPr marL="0" marR="0" lvl="0" indent="0" algn="ctr"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endParaRPr kumimoji="0" lang="de-DE" altLang="en-US" sz="1653" b="0" i="0" u="none" strike="noStrike" kern="1200" cap="none" spc="0" normalizeH="0" baseline="0" noProof="0">
              <a:ln>
                <a:noFill/>
              </a:ln>
              <a:solidFill>
                <a:prstClr val="white"/>
              </a:solidFill>
              <a:effectLst/>
              <a:uLnTx/>
              <a:uFillTx/>
              <a:latin typeface="Aptos" panose="020B0004020202020204" pitchFamily="34" charset="0"/>
              <a:ea typeface="+mn-ea"/>
              <a:cs typeface="Arial" panose="020B0604020202020204" pitchFamily="34" charset="0"/>
            </a:endParaRPr>
          </a:p>
          <a:p>
            <a:pPr marL="0" marR="0" lvl="0" indent="0" algn="l"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de-DE" sz="165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FMA/OeNB-DORA-Dialog</a:t>
            </a:r>
          </a:p>
          <a:p>
            <a:pPr marL="0" marR="0" lvl="0" indent="0" algn="l" defTabSz="4572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de-DE" altLang="en-US" sz="165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Wien, 9. September 2026</a:t>
            </a:r>
          </a:p>
        </p:txBody>
      </p:sp>
    </p:spTree>
    <p:extLst>
      <p:ext uri="{BB962C8B-B14F-4D97-AF65-F5344CB8AC3E}">
        <p14:creationId xmlns:p14="http://schemas.microsoft.com/office/powerpoint/2010/main" val="1885150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6C623E-56B8-EDC6-12E4-4D1981DF4E3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
        <p:nvSpPr>
          <p:cNvPr id="12" name="Title 1">
            <a:extLst>
              <a:ext uri="{FF2B5EF4-FFF2-40B4-BE49-F238E27FC236}">
                <a16:creationId xmlns:a16="http://schemas.microsoft.com/office/drawing/2014/main" id="{2579450E-67D8-F29B-9B3D-58E6E02C4598}"/>
              </a:ext>
            </a:extLst>
          </p:cNvPr>
          <p:cNvSpPr>
            <a:spLocks noGrp="1"/>
          </p:cNvSpPr>
          <p:nvPr>
            <p:ph type="title"/>
          </p:nvPr>
        </p:nvSpPr>
        <p:spPr>
          <a:xfrm>
            <a:off x="671988" y="417256"/>
            <a:ext cx="12095798" cy="652079"/>
          </a:xfrm>
        </p:spPr>
        <p:txBody>
          <a:bodyPr/>
          <a:lstStyle/>
          <a:p>
            <a:r>
              <a:rPr lang="de-DE"/>
              <a:t>Überwachungsrahmen für kritische IKT-Drittdienstleister</a:t>
            </a:r>
            <a:br>
              <a:rPr lang="de-DE"/>
            </a:br>
            <a:endParaRPr lang="de-DE"/>
          </a:p>
        </p:txBody>
      </p:sp>
      <p:sp>
        <p:nvSpPr>
          <p:cNvPr id="2" name="TextBox 1">
            <a:extLst>
              <a:ext uri="{FF2B5EF4-FFF2-40B4-BE49-F238E27FC236}">
                <a16:creationId xmlns:a16="http://schemas.microsoft.com/office/drawing/2014/main" id="{CCAF822C-F363-A72C-C97C-F4DF3F691DB9}"/>
              </a:ext>
            </a:extLst>
          </p:cNvPr>
          <p:cNvSpPr txBox="1"/>
          <p:nvPr/>
        </p:nvSpPr>
        <p:spPr>
          <a:xfrm>
            <a:off x="671989" y="1621781"/>
            <a:ext cx="184731" cy="39767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6" name="Diagram 5" descr="Kapitelübersicht mit drei Abschnitten: Anwendungsbereich und Charakter der Überwachung von CTPPs nach DORA; Ansatz der Europäischen Überwachungsbehörden (ESAs); Die Grundlagen erfolgreicher Überwachung.">
            <a:extLst>
              <a:ext uri="{FF2B5EF4-FFF2-40B4-BE49-F238E27FC236}">
                <a16:creationId xmlns:a16="http://schemas.microsoft.com/office/drawing/2014/main" id="{C40179F9-2700-EB0B-23F1-FFA0D8CB532A}"/>
              </a:ext>
            </a:extLst>
          </p:cNvPr>
          <p:cNvGraphicFramePr/>
          <p:nvPr/>
        </p:nvGraphicFramePr>
        <p:xfrm>
          <a:off x="3663014" y="1825346"/>
          <a:ext cx="7135129" cy="27487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8477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30BA5561-434A-3C26-96BA-762959C0EFC0}"/>
              </a:ext>
            </a:extLst>
          </p:cNvPr>
          <p:cNvSpPr>
            <a:spLocks noGrp="1"/>
          </p:cNvSpPr>
          <p:nvPr>
            <p:ph type="title"/>
          </p:nvPr>
        </p:nvSpPr>
        <p:spPr>
          <a:xfrm>
            <a:off x="659739" y="371688"/>
            <a:ext cx="12095798" cy="650989"/>
          </a:xfrm>
        </p:spPr>
        <p:txBody>
          <a:bodyPr/>
          <a:lstStyle/>
          <a:p>
            <a:r>
              <a:rPr lang="de-DE">
                <a:latin typeface="Arial" panose="020B0604020202020204" pitchFamily="34" charset="0"/>
                <a:cs typeface="Arial" panose="020B0604020202020204" pitchFamily="34" charset="0"/>
              </a:rPr>
              <a:t> Digitale Operationelle Resilienz im EU-Finanzsektor</a:t>
            </a:r>
            <a:endParaRPr lang="de-DE"/>
          </a:p>
        </p:txBody>
      </p:sp>
      <p:sp>
        <p:nvSpPr>
          <p:cNvPr id="4" name="Slide Number Placeholder 3">
            <a:extLst>
              <a:ext uri="{FF2B5EF4-FFF2-40B4-BE49-F238E27FC236}">
                <a16:creationId xmlns:a16="http://schemas.microsoft.com/office/drawing/2014/main" id="{E413A482-C7F1-0B47-34C7-957DA1BCBFA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de-DE" altLang="en-US" sz="1323"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5" name="Slide Number Placeholder 3">
            <a:extLst>
              <a:ext uri="{FF2B5EF4-FFF2-40B4-BE49-F238E27FC236}">
                <a16:creationId xmlns:a16="http://schemas.microsoft.com/office/drawing/2014/main" id="{7B389822-378C-B424-8F1D-1826365BB82D}"/>
              </a:ext>
            </a:extLst>
          </p:cNvPr>
          <p:cNvSpPr txBox="1">
            <a:spLocks/>
          </p:cNvSpPr>
          <p:nvPr/>
        </p:nvSpPr>
        <p:spPr>
          <a:xfrm>
            <a:off x="8924249" y="1911324"/>
            <a:ext cx="3023949" cy="403660"/>
          </a:xfrm>
          <a:prstGeom prst="rect">
            <a:avLst/>
          </a:prstGeom>
        </p:spPr>
        <p:txBody>
          <a:bodyPr vert="horz" lIns="100798" tIns="50399" rIns="100798" bIns="50399" rtlCol="0" anchor="ctr"/>
          <a:lstStyle>
            <a:defPPr>
              <a:defRPr lang="de-DE"/>
            </a:defPPr>
            <a:lvl1pPr algn="l"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Georgia" pitchFamily="18" charset="0"/>
                <a:ea typeface="+mn-ea"/>
                <a:cs typeface="Arial" charset="0"/>
              </a:defRPr>
            </a:lvl2pPr>
            <a:lvl3pPr marL="914400" algn="l" rtl="0" fontAlgn="base">
              <a:spcBef>
                <a:spcPct val="0"/>
              </a:spcBef>
              <a:spcAft>
                <a:spcPct val="0"/>
              </a:spcAft>
              <a:defRPr kern="1200">
                <a:solidFill>
                  <a:schemeClr val="tx1"/>
                </a:solidFill>
                <a:latin typeface="Georgia" pitchFamily="18" charset="0"/>
                <a:ea typeface="+mn-ea"/>
                <a:cs typeface="Arial" charset="0"/>
              </a:defRPr>
            </a:lvl3pPr>
            <a:lvl4pPr marL="1371600" algn="l" rtl="0" fontAlgn="base">
              <a:spcBef>
                <a:spcPct val="0"/>
              </a:spcBef>
              <a:spcAft>
                <a:spcPct val="0"/>
              </a:spcAft>
              <a:defRPr kern="1200">
                <a:solidFill>
                  <a:schemeClr val="tx1"/>
                </a:solidFill>
                <a:latin typeface="Georgia" pitchFamily="18" charset="0"/>
                <a:ea typeface="+mn-ea"/>
                <a:cs typeface="Arial" charset="0"/>
              </a:defRPr>
            </a:lvl4pPr>
            <a:lvl5pPr marL="1828800" algn="l" rtl="0" fontAlgn="base">
              <a:spcBef>
                <a:spcPct val="0"/>
              </a:spcBef>
              <a:spcAft>
                <a:spcPct val="0"/>
              </a:spcAft>
              <a:defRPr kern="1200">
                <a:solidFill>
                  <a:schemeClr val="tx1"/>
                </a:solidFill>
                <a:latin typeface="Georgia" pitchFamily="18" charset="0"/>
                <a:ea typeface="+mn-ea"/>
                <a:cs typeface="Arial" charset="0"/>
              </a:defRPr>
            </a:lvl5pPr>
            <a:lvl6pPr marL="2286000" algn="l" defTabSz="914400" rtl="0" eaLnBrk="1" latinLnBrk="0" hangingPunct="1">
              <a:defRPr kern="1200">
                <a:solidFill>
                  <a:schemeClr val="tx1"/>
                </a:solidFill>
                <a:latin typeface="Georgia" pitchFamily="18" charset="0"/>
                <a:ea typeface="+mn-ea"/>
                <a:cs typeface="Arial" charset="0"/>
              </a:defRPr>
            </a:lvl6pPr>
            <a:lvl7pPr marL="2743200" algn="l" defTabSz="914400" rtl="0" eaLnBrk="1" latinLnBrk="0" hangingPunct="1">
              <a:defRPr kern="1200">
                <a:solidFill>
                  <a:schemeClr val="tx1"/>
                </a:solidFill>
                <a:latin typeface="Georgia" pitchFamily="18" charset="0"/>
                <a:ea typeface="+mn-ea"/>
                <a:cs typeface="Arial" charset="0"/>
              </a:defRPr>
            </a:lvl7pPr>
            <a:lvl8pPr marL="3200400" algn="l" defTabSz="914400" rtl="0" eaLnBrk="1" latinLnBrk="0" hangingPunct="1">
              <a:defRPr kern="1200">
                <a:solidFill>
                  <a:schemeClr val="tx1"/>
                </a:solidFill>
                <a:latin typeface="Georgia" pitchFamily="18" charset="0"/>
                <a:ea typeface="+mn-ea"/>
                <a:cs typeface="Arial" charset="0"/>
              </a:defRPr>
            </a:lvl8pPr>
            <a:lvl9pPr marL="3657600" algn="l" defTabSz="914400" rtl="0" eaLnBrk="1" latinLnBrk="0" hangingPunct="1">
              <a:defRPr kern="1200">
                <a:solidFill>
                  <a:schemeClr val="tx1"/>
                </a:solidFill>
                <a:latin typeface="Georgia" pitchFamily="18" charset="0"/>
                <a:ea typeface="+mn-ea"/>
                <a:cs typeface="Arial" charset="0"/>
              </a:defRPr>
            </a:lvl9pPr>
          </a:lstStyle>
          <a:p>
            <a:pPr marL="0" marR="0" lvl="0" indent="0" algn="r" defTabSz="1343663" rtl="0" eaLnBrk="1" fontAlgn="auto" latinLnBrk="0" hangingPunct="1">
              <a:lnSpc>
                <a:spcPct val="100000"/>
              </a:lnSpc>
              <a:spcBef>
                <a:spcPts val="0"/>
              </a:spcBef>
              <a:spcAft>
                <a:spcPts val="0"/>
              </a:spcAft>
              <a:buClrTx/>
              <a:buSzTx/>
              <a:buFontTx/>
              <a:buNone/>
              <a:tabLst/>
              <a:defRPr/>
            </a:pPr>
            <a:fld id="{70F6EE21-BD1B-49FE-801D-04A50A2CBB34}" type="slidenum">
              <a:rPr kumimoji="0" lang="de-DE" sz="1764"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1343663" rtl="0" eaLnBrk="1" fontAlgn="auto" latinLnBrk="0" hangingPunct="1">
                <a:lnSpc>
                  <a:spcPct val="100000"/>
                </a:lnSpc>
                <a:spcBef>
                  <a:spcPts val="0"/>
                </a:spcBef>
                <a:spcAft>
                  <a:spcPts val="0"/>
                </a:spcAft>
                <a:buClrTx/>
                <a:buSzTx/>
                <a:buFontTx/>
                <a:buNone/>
                <a:tabLst/>
                <a:defRPr/>
              </a:pPr>
              <a:t>7</a:t>
            </a:fld>
            <a:endParaRPr kumimoji="0" lang="de-DE" sz="1764"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Rectangle 5">
            <a:extLst>
              <a:ext uri="{FF2B5EF4-FFF2-40B4-BE49-F238E27FC236}">
                <a16:creationId xmlns:a16="http://schemas.microsoft.com/office/drawing/2014/main" id="{ADA7A7B6-1C3C-4C5C-C667-9C989AC3CC72}"/>
              </a:ext>
            </a:extLst>
          </p:cNvPr>
          <p:cNvSpPr/>
          <p:nvPr/>
        </p:nvSpPr>
        <p:spPr>
          <a:xfrm>
            <a:off x="3599583" y="3553388"/>
            <a:ext cx="1997657" cy="1635897"/>
          </a:xfrm>
          <a:prstGeom prst="rect">
            <a:avLst/>
          </a:prstGeom>
        </p:spPr>
        <p:txBody>
          <a:bodyPr wrap="square">
            <a:spAutoFit/>
          </a:bodyPr>
          <a:lstStyle/>
          <a:p>
            <a:pPr marL="265933" marR="0" lvl="0" indent="-265933" algn="l" defTabSz="1343663" rtl="0" eaLnBrk="1" fontAlgn="auto" latinLnBrk="0" hangingPunct="1">
              <a:lnSpc>
                <a:spcPct val="100000"/>
              </a:lnSpc>
              <a:spcBef>
                <a:spcPts val="0"/>
              </a:spcBef>
              <a:spcAft>
                <a:spcPts val="0"/>
              </a:spcAft>
              <a:buClr>
                <a:srgbClr val="5C87B1"/>
              </a:buClr>
              <a:buSzTx/>
              <a:buFont typeface="Wingdings" panose="05000000000000000000" pitchFamily="2" charset="2"/>
              <a:buChar char="§"/>
              <a:tabLst/>
              <a:defRPr/>
            </a:pPr>
            <a:r>
              <a:rPr kumimoji="0" lang="de-DE" sz="14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Klassifizierung und Meldung schwerwiegender IKT-bezogener Vorfälle und erheblicher Cyber-bedrohungen</a:t>
            </a:r>
          </a:p>
        </p:txBody>
      </p:sp>
      <p:sp>
        <p:nvSpPr>
          <p:cNvPr id="7" name="Rectangle 6">
            <a:extLst>
              <a:ext uri="{FF2B5EF4-FFF2-40B4-BE49-F238E27FC236}">
                <a16:creationId xmlns:a16="http://schemas.microsoft.com/office/drawing/2014/main" id="{C13A9076-1473-746D-1CF8-086C54EDA34C}"/>
              </a:ext>
            </a:extLst>
          </p:cNvPr>
          <p:cNvSpPr/>
          <p:nvPr/>
        </p:nvSpPr>
        <p:spPr>
          <a:xfrm>
            <a:off x="5750962" y="3535601"/>
            <a:ext cx="1899353" cy="753861"/>
          </a:xfrm>
          <a:prstGeom prst="rect">
            <a:avLst/>
          </a:prstGeom>
        </p:spPr>
        <p:txBody>
          <a:bodyPr wrap="square">
            <a:spAutoFit/>
          </a:bodyPr>
          <a:lstStyle/>
          <a:p>
            <a:pPr marL="265933" marR="0" lvl="0" indent="-265933" algn="l" defTabSz="1343663" rtl="0" eaLnBrk="1" fontAlgn="auto" latinLnBrk="0" hangingPunct="1">
              <a:lnSpc>
                <a:spcPct val="100000"/>
              </a:lnSpc>
              <a:spcBef>
                <a:spcPts val="0"/>
              </a:spcBef>
              <a:spcAft>
                <a:spcPts val="0"/>
              </a:spcAft>
              <a:buClr>
                <a:srgbClr val="5C87B1"/>
              </a:buClr>
              <a:buSzTx/>
              <a:buFont typeface="Wingdings" panose="05000000000000000000" pitchFamily="2" charset="2"/>
              <a:buChar char="§"/>
              <a:tabLst/>
              <a:defRPr/>
            </a:pPr>
            <a:r>
              <a:rPr kumimoji="0" lang="de-DE" sz="14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Basis-Tests</a:t>
            </a:r>
          </a:p>
          <a:p>
            <a:pPr marL="265933" marR="0" lvl="0" indent="-265933" algn="l" defTabSz="1343663" rtl="0" eaLnBrk="1" fontAlgn="auto" latinLnBrk="0" hangingPunct="1">
              <a:lnSpc>
                <a:spcPct val="100000"/>
              </a:lnSpc>
              <a:spcBef>
                <a:spcPts val="0"/>
              </a:spcBef>
              <a:spcAft>
                <a:spcPts val="0"/>
              </a:spcAft>
              <a:buClr>
                <a:srgbClr val="5C87B1"/>
              </a:buClr>
              <a:buSzTx/>
              <a:buFont typeface="Wingdings" panose="05000000000000000000" pitchFamily="2" charset="2"/>
              <a:buChar char="§"/>
              <a:tabLst/>
              <a:defRPr/>
            </a:pPr>
            <a:r>
              <a:rPr kumimoji="0" lang="de-DE" sz="143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Fortgeschrittene</a:t>
            </a:r>
            <a:r>
              <a:rPr kumimoji="0" lang="de-DE" sz="14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Tests</a:t>
            </a:r>
          </a:p>
        </p:txBody>
      </p:sp>
      <p:sp>
        <p:nvSpPr>
          <p:cNvPr id="8" name="Rectangle 7">
            <a:extLst>
              <a:ext uri="{FF2B5EF4-FFF2-40B4-BE49-F238E27FC236}">
                <a16:creationId xmlns:a16="http://schemas.microsoft.com/office/drawing/2014/main" id="{6933B867-B3B1-E615-24DC-17BA613BA863}"/>
              </a:ext>
            </a:extLst>
          </p:cNvPr>
          <p:cNvSpPr/>
          <p:nvPr/>
        </p:nvSpPr>
        <p:spPr>
          <a:xfrm>
            <a:off x="8097493" y="3566305"/>
            <a:ext cx="1940034" cy="2297424"/>
          </a:xfrm>
          <a:prstGeom prst="rect">
            <a:avLst/>
          </a:prstGeom>
        </p:spPr>
        <p:txBody>
          <a:bodyPr wrap="square">
            <a:spAutoFit/>
          </a:bodyPr>
          <a:lstStyle/>
          <a:p>
            <a:pPr marL="265933" marR="0" lvl="0" indent="-265933" algn="l" defTabSz="1343663" rtl="0" eaLnBrk="1" fontAlgn="auto" latinLnBrk="0" hangingPunct="1">
              <a:lnSpc>
                <a:spcPct val="100000"/>
              </a:lnSpc>
              <a:spcBef>
                <a:spcPts val="0"/>
              </a:spcBef>
              <a:spcAft>
                <a:spcPts val="0"/>
              </a:spcAft>
              <a:buClr>
                <a:srgbClr val="5C87B1"/>
              </a:buClr>
              <a:buSzTx/>
              <a:buFont typeface="Wingdings" panose="05000000000000000000" pitchFamily="2" charset="2"/>
              <a:buChar char="§"/>
              <a:tabLst/>
              <a:defRPr/>
            </a:pPr>
            <a:r>
              <a:rPr kumimoji="0" lang="de-DE" sz="14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Steuerung von IKT-Drittparteirisiken durch Finanzunter-nehmen</a:t>
            </a:r>
          </a:p>
          <a:p>
            <a:pPr marL="0" marR="0" lvl="0" indent="0" algn="l" defTabSz="1343663" rtl="0" eaLnBrk="1" fontAlgn="auto" latinLnBrk="0" hangingPunct="1">
              <a:lnSpc>
                <a:spcPct val="100000"/>
              </a:lnSpc>
              <a:spcBef>
                <a:spcPts val="0"/>
              </a:spcBef>
              <a:spcAft>
                <a:spcPts val="0"/>
              </a:spcAft>
              <a:buClr>
                <a:srgbClr val="5C87B1"/>
              </a:buClr>
              <a:buSzTx/>
              <a:buFontTx/>
              <a:buNone/>
              <a:tabLst/>
              <a:defRPr/>
            </a:pPr>
            <a:endParaRPr kumimoji="0" lang="de-DE" sz="14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65933" marR="0" lvl="0" indent="-265933" algn="l" defTabSz="1343663" rtl="0" eaLnBrk="1" fontAlgn="auto" latinLnBrk="0" hangingPunct="1">
              <a:lnSpc>
                <a:spcPct val="100000"/>
              </a:lnSpc>
              <a:spcBef>
                <a:spcPts val="0"/>
              </a:spcBef>
              <a:spcAft>
                <a:spcPts val="0"/>
              </a:spcAft>
              <a:buClr>
                <a:srgbClr val="5C87B1"/>
              </a:buClr>
              <a:buSzTx/>
              <a:buFont typeface="Wingdings" panose="05000000000000000000" pitchFamily="2" charset="2"/>
              <a:buChar char="§"/>
              <a:tabLst/>
              <a:defRPr/>
            </a:pPr>
            <a:r>
              <a:rPr kumimoji="0" lang="de-DE" sz="1433" b="1"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Überwachungs-rahmen</a:t>
            </a:r>
            <a:r>
              <a:rPr kumimoji="0" lang="de-DE" sz="1433"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für IKT-Drittparteirisiken</a:t>
            </a:r>
          </a:p>
        </p:txBody>
      </p:sp>
      <p:sp>
        <p:nvSpPr>
          <p:cNvPr id="9" name="Isosceles Triangle 8">
            <a:extLst>
              <a:ext uri="{FF2B5EF4-FFF2-40B4-BE49-F238E27FC236}">
                <a16:creationId xmlns:a16="http://schemas.microsoft.com/office/drawing/2014/main" id="{DA6EDF27-C564-BED9-A3AF-26A3BEEE6668}"/>
              </a:ext>
            </a:extLst>
          </p:cNvPr>
          <p:cNvSpPr/>
          <p:nvPr/>
        </p:nvSpPr>
        <p:spPr>
          <a:xfrm>
            <a:off x="1608664" y="1310055"/>
            <a:ext cx="10222446" cy="862612"/>
          </a:xfrm>
          <a:prstGeom prst="triangle">
            <a:avLst>
              <a:gd name="adj" fmla="val 49295"/>
            </a:avLst>
          </a:prstGeom>
          <a:solidFill>
            <a:srgbClr val="002060"/>
          </a:solidFill>
          <a:effectLst>
            <a:outerShdw blurRad="40000" dist="23000" dir="5400000" rotWithShape="0">
              <a:srgbClr val="000000">
                <a:alpha val="35000"/>
              </a:srgbClr>
            </a:outerShdw>
            <a:softEdge rad="12700"/>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1343663" rtl="0" eaLnBrk="1" fontAlgn="auto" latinLnBrk="0" hangingPunct="1">
              <a:lnSpc>
                <a:spcPct val="100000"/>
              </a:lnSpc>
              <a:spcBef>
                <a:spcPts val="0"/>
              </a:spcBef>
              <a:spcAft>
                <a:spcPts val="661"/>
              </a:spcAft>
              <a:buClrTx/>
              <a:buSzTx/>
              <a:buFontTx/>
              <a:buNone/>
              <a:tabLst/>
              <a:defRPr/>
            </a:pPr>
            <a:r>
              <a:rPr kumimoji="0" lang="de-DE" sz="3307"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DORA</a:t>
            </a:r>
          </a:p>
          <a:p>
            <a:pPr marL="0" marR="0" lvl="0" indent="0" algn="ctr" defTabSz="1343663" rtl="0" eaLnBrk="1" fontAlgn="auto" latinLnBrk="0" hangingPunct="1">
              <a:lnSpc>
                <a:spcPct val="100000"/>
              </a:lnSpc>
              <a:spcBef>
                <a:spcPts val="0"/>
              </a:spcBef>
              <a:spcAft>
                <a:spcPts val="661"/>
              </a:spcAft>
              <a:buClrTx/>
              <a:buSzTx/>
              <a:buFontTx/>
              <a:buNone/>
              <a:tabLst/>
              <a:defRPr/>
            </a:pPr>
            <a:endParaRPr kumimoji="0" lang="de-DE" sz="551"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3BE9634F-85FE-EDFA-2FDD-2982B9287D90}"/>
              </a:ext>
            </a:extLst>
          </p:cNvPr>
          <p:cNvSpPr/>
          <p:nvPr/>
        </p:nvSpPr>
        <p:spPr>
          <a:xfrm>
            <a:off x="3704239" y="2252667"/>
            <a:ext cx="1893000" cy="1070928"/>
          </a:xfrm>
          <a:prstGeom prst="rect">
            <a:avLst/>
          </a:prstGeom>
          <a:solidFill>
            <a:srgbClr val="0070C0"/>
          </a:solidFill>
          <a:effectLst>
            <a:outerShdw blurRad="40000" dist="23000" dir="5400000" rotWithShape="0">
              <a:srgbClr val="000000">
                <a:alpha val="35000"/>
              </a:srgbClr>
            </a:outerShdw>
            <a:softEdge rad="12700"/>
          </a:effectLst>
        </p:spPr>
        <p:style>
          <a:lnRef idx="1">
            <a:schemeClr val="accent1"/>
          </a:lnRef>
          <a:fillRef idx="3">
            <a:schemeClr val="accent1"/>
          </a:fillRef>
          <a:effectRef idx="2">
            <a:schemeClr val="accent1"/>
          </a:effectRef>
          <a:fontRef idx="minor">
            <a:schemeClr val="lt1"/>
          </a:fontRef>
        </p:style>
        <p:txBody>
          <a:bodyPr rtlCol="0" anchor="t" anchorCtr="0"/>
          <a:lstStyle/>
          <a:p>
            <a:pPr marL="0" marR="0" lvl="0" indent="0" algn="ctr" defTabSz="1343663" rtl="0" eaLnBrk="1" fontAlgn="auto" latinLnBrk="0" hangingPunct="1">
              <a:lnSpc>
                <a:spcPct val="100000"/>
              </a:lnSpc>
              <a:spcBef>
                <a:spcPts val="0"/>
              </a:spcBef>
              <a:spcAft>
                <a:spcPts val="0"/>
              </a:spcAft>
              <a:buClrTx/>
              <a:buSzTx/>
              <a:buFontTx/>
              <a:buNone/>
              <a:tabLst/>
              <a:defRPr/>
            </a:pPr>
            <a:r>
              <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II. </a:t>
            </a:r>
          </a:p>
          <a:p>
            <a:pPr marL="0" marR="0" lvl="0" indent="0" algn="ctr" defTabSz="1343663" rtl="0" eaLnBrk="1" fontAlgn="auto" latinLnBrk="0" hangingPunct="1">
              <a:lnSpc>
                <a:spcPct val="100000"/>
              </a:lnSpc>
              <a:spcBef>
                <a:spcPts val="0"/>
              </a:spcBef>
              <a:spcAft>
                <a:spcPts val="0"/>
              </a:spcAft>
              <a:buClrTx/>
              <a:buSzTx/>
              <a:buFontTx/>
              <a:buNone/>
              <a:tabLst/>
              <a:defRPr/>
            </a:pPr>
            <a:r>
              <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IKT-</a:t>
            </a:r>
            <a:r>
              <a:rPr kumimoji="0" lang="de-DE" sz="1433" b="1"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bezogene</a:t>
            </a:r>
            <a:r>
              <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a:t>
            </a:r>
            <a:r>
              <a:rPr kumimoji="0" lang="de-DE" sz="1433" b="1"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Vorfälle</a:t>
            </a:r>
            <a:endPar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BAFB7AEC-5FD8-7B85-A037-D04929D0E9AB}"/>
              </a:ext>
            </a:extLst>
          </p:cNvPr>
          <p:cNvSpPr/>
          <p:nvPr/>
        </p:nvSpPr>
        <p:spPr>
          <a:xfrm>
            <a:off x="8104105" y="2257400"/>
            <a:ext cx="1671855" cy="1066007"/>
          </a:xfrm>
          <a:prstGeom prst="rect">
            <a:avLst/>
          </a:prstGeom>
          <a:solidFill>
            <a:srgbClr val="0070C0"/>
          </a:solidFill>
          <a:effectLst>
            <a:outerShdw blurRad="40000" dist="23000" dir="5400000" rotWithShape="0">
              <a:srgbClr val="000000">
                <a:alpha val="35000"/>
              </a:srgbClr>
            </a:outerShdw>
            <a:softEdge rad="12700"/>
          </a:effectLst>
        </p:spPr>
        <p:style>
          <a:lnRef idx="1">
            <a:schemeClr val="accent1"/>
          </a:lnRef>
          <a:fillRef idx="3">
            <a:schemeClr val="accent1"/>
          </a:fillRef>
          <a:effectRef idx="2">
            <a:schemeClr val="accent1"/>
          </a:effectRef>
          <a:fontRef idx="minor">
            <a:schemeClr val="lt1"/>
          </a:fontRef>
        </p:style>
        <p:txBody>
          <a:bodyPr rtlCol="0" anchor="t" anchorCtr="0"/>
          <a:lstStyle/>
          <a:p>
            <a:pPr marL="0" marR="0" lvl="0" indent="0" algn="ctr" defTabSz="1343663" rtl="0" eaLnBrk="1" fontAlgn="auto" latinLnBrk="0" hangingPunct="1">
              <a:lnSpc>
                <a:spcPct val="100000"/>
              </a:lnSpc>
              <a:spcBef>
                <a:spcPts val="0"/>
              </a:spcBef>
              <a:spcAft>
                <a:spcPts val="0"/>
              </a:spcAft>
              <a:buClrTx/>
              <a:buSzTx/>
              <a:buFontTx/>
              <a:buNone/>
              <a:tabLst/>
              <a:defRPr/>
            </a:pPr>
            <a:r>
              <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IV. </a:t>
            </a:r>
          </a:p>
          <a:p>
            <a:pPr marL="0" marR="0" lvl="0" indent="0" algn="ctr" defTabSz="1343663" rtl="0" eaLnBrk="1" fontAlgn="auto" latinLnBrk="0" hangingPunct="1">
              <a:lnSpc>
                <a:spcPct val="100000"/>
              </a:lnSpc>
              <a:spcBef>
                <a:spcPts val="0"/>
              </a:spcBef>
              <a:spcAft>
                <a:spcPts val="0"/>
              </a:spcAft>
              <a:buClrTx/>
              <a:buSzTx/>
              <a:buFontTx/>
              <a:buNone/>
              <a:tabLst/>
              <a:defRPr/>
            </a:pPr>
            <a:r>
              <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Management von IKT-</a:t>
            </a:r>
            <a:r>
              <a:rPr kumimoji="0" lang="de-DE" sz="1433" b="1"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Drittparteirisiken</a:t>
            </a:r>
            <a:endPar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Rectangle 11">
            <a:extLst>
              <a:ext uri="{FF2B5EF4-FFF2-40B4-BE49-F238E27FC236}">
                <a16:creationId xmlns:a16="http://schemas.microsoft.com/office/drawing/2014/main" id="{B8BF7474-85D8-1AAB-E0A1-70CF76F12CCD}"/>
              </a:ext>
            </a:extLst>
          </p:cNvPr>
          <p:cNvSpPr/>
          <p:nvPr/>
        </p:nvSpPr>
        <p:spPr>
          <a:xfrm>
            <a:off x="5847425" y="2257588"/>
            <a:ext cx="1995112" cy="1066007"/>
          </a:xfrm>
          <a:prstGeom prst="rect">
            <a:avLst/>
          </a:prstGeom>
          <a:solidFill>
            <a:srgbClr val="0070C0"/>
          </a:solidFill>
          <a:effectLst>
            <a:outerShdw blurRad="40000" dist="23000" dir="5400000" rotWithShape="0">
              <a:srgbClr val="000000">
                <a:alpha val="35000"/>
              </a:srgbClr>
            </a:outerShdw>
            <a:softEdge rad="12700"/>
          </a:effectLst>
        </p:spPr>
        <p:style>
          <a:lnRef idx="1">
            <a:schemeClr val="accent1"/>
          </a:lnRef>
          <a:fillRef idx="3">
            <a:schemeClr val="accent1"/>
          </a:fillRef>
          <a:effectRef idx="2">
            <a:schemeClr val="accent1"/>
          </a:effectRef>
          <a:fontRef idx="minor">
            <a:schemeClr val="lt1"/>
          </a:fontRef>
        </p:style>
        <p:txBody>
          <a:bodyPr rtlCol="0" anchor="t" anchorCtr="0"/>
          <a:lstStyle/>
          <a:p>
            <a:pPr marL="0" marR="0" lvl="0" indent="0" algn="ctr" defTabSz="1343663" rtl="0" eaLnBrk="1" fontAlgn="auto" latinLnBrk="0" hangingPunct="1">
              <a:lnSpc>
                <a:spcPct val="100000"/>
              </a:lnSpc>
              <a:spcBef>
                <a:spcPts val="0"/>
              </a:spcBef>
              <a:spcAft>
                <a:spcPts val="0"/>
              </a:spcAft>
              <a:buClrTx/>
              <a:buSzTx/>
              <a:buFontTx/>
              <a:buNone/>
              <a:tabLst/>
              <a:defRPr/>
            </a:pPr>
            <a:r>
              <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III. </a:t>
            </a:r>
          </a:p>
          <a:p>
            <a:pPr marL="0" marR="0" lvl="0" indent="0" algn="ctr" defTabSz="1343663" rtl="0" eaLnBrk="1" fontAlgn="auto" latinLnBrk="0" hangingPunct="1">
              <a:lnSpc>
                <a:spcPct val="100000"/>
              </a:lnSpc>
              <a:spcBef>
                <a:spcPts val="0"/>
              </a:spcBef>
              <a:spcAft>
                <a:spcPts val="0"/>
              </a:spcAft>
              <a:buClrTx/>
              <a:buSzTx/>
              <a:buFontTx/>
              <a:buNone/>
              <a:tabLst/>
              <a:defRPr/>
            </a:pPr>
            <a:r>
              <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Tests der digitalen operationellen Resilienz</a:t>
            </a:r>
          </a:p>
        </p:txBody>
      </p:sp>
      <p:sp>
        <p:nvSpPr>
          <p:cNvPr id="13" name="Rectangle 12">
            <a:extLst>
              <a:ext uri="{FF2B5EF4-FFF2-40B4-BE49-F238E27FC236}">
                <a16:creationId xmlns:a16="http://schemas.microsoft.com/office/drawing/2014/main" id="{84CC84C0-1510-A7DD-4B28-DD078C39D719}"/>
              </a:ext>
            </a:extLst>
          </p:cNvPr>
          <p:cNvSpPr/>
          <p:nvPr/>
        </p:nvSpPr>
        <p:spPr>
          <a:xfrm>
            <a:off x="1592229" y="2257849"/>
            <a:ext cx="1861824" cy="1065746"/>
          </a:xfrm>
          <a:prstGeom prst="rect">
            <a:avLst/>
          </a:prstGeom>
          <a:solidFill>
            <a:srgbClr val="0070C0"/>
          </a:solidFill>
          <a:effectLst>
            <a:outerShdw blurRad="40000" dist="23000" dir="5400000" rotWithShape="0">
              <a:srgbClr val="000000">
                <a:alpha val="35000"/>
              </a:srgbClr>
            </a:outerShdw>
            <a:softEdge rad="12700"/>
          </a:effectLst>
        </p:spPr>
        <p:style>
          <a:lnRef idx="1">
            <a:schemeClr val="accent1"/>
          </a:lnRef>
          <a:fillRef idx="3">
            <a:schemeClr val="accent1"/>
          </a:fillRef>
          <a:effectRef idx="2">
            <a:schemeClr val="accent1"/>
          </a:effectRef>
          <a:fontRef idx="minor">
            <a:schemeClr val="lt1"/>
          </a:fontRef>
        </p:style>
        <p:txBody>
          <a:bodyPr rtlCol="0" anchor="t" anchorCtr="0"/>
          <a:lstStyle/>
          <a:p>
            <a:pPr marL="0" marR="0" lvl="0" indent="0" algn="ctr" defTabSz="1343663" rtl="0" eaLnBrk="1" fontAlgn="auto" latinLnBrk="0" hangingPunct="1">
              <a:lnSpc>
                <a:spcPct val="100000"/>
              </a:lnSpc>
              <a:spcBef>
                <a:spcPts val="0"/>
              </a:spcBef>
              <a:spcAft>
                <a:spcPts val="0"/>
              </a:spcAft>
              <a:buClrTx/>
              <a:buSzTx/>
              <a:buFontTx/>
              <a:buNone/>
              <a:tabLst/>
              <a:defRPr/>
            </a:pPr>
            <a:r>
              <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 </a:t>
            </a:r>
          </a:p>
          <a:p>
            <a:pPr marL="0" marR="0" lvl="0" indent="0" algn="ctr" defTabSz="1343663" rtl="0" eaLnBrk="1" fontAlgn="auto" latinLnBrk="0" hangingPunct="1">
              <a:lnSpc>
                <a:spcPct val="100000"/>
              </a:lnSpc>
              <a:spcBef>
                <a:spcPts val="0"/>
              </a:spcBef>
              <a:spcAft>
                <a:spcPts val="0"/>
              </a:spcAft>
              <a:buClrTx/>
              <a:buSzTx/>
              <a:buFontTx/>
              <a:buNone/>
              <a:tabLst/>
              <a:defRPr/>
            </a:pPr>
            <a:r>
              <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IKT-Risiko-management</a:t>
            </a:r>
          </a:p>
        </p:txBody>
      </p:sp>
      <p:sp>
        <p:nvSpPr>
          <p:cNvPr id="14" name="Content Placeholder 4">
            <a:extLst>
              <a:ext uri="{FF2B5EF4-FFF2-40B4-BE49-F238E27FC236}">
                <a16:creationId xmlns:a16="http://schemas.microsoft.com/office/drawing/2014/main" id="{79496137-D7BB-5CB2-466E-98A809FF7922}"/>
              </a:ext>
            </a:extLst>
          </p:cNvPr>
          <p:cNvSpPr>
            <a:spLocks noGrp="1"/>
          </p:cNvSpPr>
          <p:nvPr>
            <p:ph idx="1"/>
          </p:nvPr>
        </p:nvSpPr>
        <p:spPr>
          <a:xfrm>
            <a:off x="1608664" y="3553389"/>
            <a:ext cx="1670178" cy="1144669"/>
          </a:xfrm>
        </p:spPr>
        <p:txBody>
          <a:bodyPr/>
          <a:lstStyle/>
          <a:p>
            <a:pPr marL="265933" indent="-265933" defTabSz="1343663" fontAlgn="auto">
              <a:spcBef>
                <a:spcPts val="0"/>
              </a:spcBef>
              <a:spcAft>
                <a:spcPts val="0"/>
              </a:spcAft>
              <a:buClr>
                <a:srgbClr val="5C87B1"/>
              </a:buClr>
              <a:buFont typeface="Wingdings" panose="05000000000000000000" pitchFamily="2" charset="2"/>
              <a:buChar char="§"/>
              <a:defRPr/>
            </a:pPr>
            <a:r>
              <a:rPr lang="de-DE" sz="1433">
                <a:solidFill>
                  <a:prstClr val="black"/>
                </a:solidFill>
                <a:latin typeface="Arial" panose="020B0604020202020204" pitchFamily="34" charset="0"/>
                <a:cs typeface="Arial" panose="020B0604020202020204" pitchFamily="34" charset="0"/>
              </a:rPr>
              <a:t>Grundsätze und Anforderungen für den IKT-Risikomanage-</a:t>
            </a:r>
            <a:r>
              <a:rPr lang="de-DE" sz="1433" err="1">
                <a:solidFill>
                  <a:prstClr val="black"/>
                </a:solidFill>
                <a:latin typeface="Arial" panose="020B0604020202020204" pitchFamily="34" charset="0"/>
                <a:cs typeface="Arial" panose="020B0604020202020204" pitchFamily="34" charset="0"/>
              </a:rPr>
              <a:t>mentrahmen</a:t>
            </a:r>
            <a:endParaRPr lang="de-DE" sz="1433">
              <a:solidFill>
                <a:prstClr val="black"/>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EA6DC201-C123-C2ED-D0AE-1D6828D2C870}"/>
              </a:ext>
            </a:extLst>
          </p:cNvPr>
          <p:cNvSpPr/>
          <p:nvPr/>
        </p:nvSpPr>
        <p:spPr>
          <a:xfrm>
            <a:off x="10037528" y="2247816"/>
            <a:ext cx="1714523" cy="1075591"/>
          </a:xfrm>
          <a:prstGeom prst="rect">
            <a:avLst/>
          </a:prstGeom>
          <a:solidFill>
            <a:srgbClr val="0070C0"/>
          </a:solidFill>
          <a:effectLst>
            <a:outerShdw blurRad="40000" dist="23000" dir="5400000" rotWithShape="0">
              <a:srgbClr val="000000">
                <a:alpha val="35000"/>
              </a:srgbClr>
            </a:outerShdw>
            <a:softEdge rad="12700"/>
          </a:effectLst>
        </p:spPr>
        <p:style>
          <a:lnRef idx="1">
            <a:schemeClr val="accent1"/>
          </a:lnRef>
          <a:fillRef idx="3">
            <a:schemeClr val="accent1"/>
          </a:fillRef>
          <a:effectRef idx="2">
            <a:schemeClr val="accent1"/>
          </a:effectRef>
          <a:fontRef idx="minor">
            <a:schemeClr val="lt1"/>
          </a:fontRef>
        </p:style>
        <p:txBody>
          <a:bodyPr rtlCol="0" anchor="t" anchorCtr="0"/>
          <a:lstStyle/>
          <a:p>
            <a:pPr marL="0" marR="0" lvl="0" indent="0" algn="ctr" defTabSz="1343663" rtl="0" eaLnBrk="1" fontAlgn="auto" latinLnBrk="0" hangingPunct="1">
              <a:lnSpc>
                <a:spcPct val="100000"/>
              </a:lnSpc>
              <a:spcBef>
                <a:spcPts val="0"/>
              </a:spcBef>
              <a:spcAft>
                <a:spcPts val="0"/>
              </a:spcAft>
              <a:buClrTx/>
              <a:buSzTx/>
              <a:buFontTx/>
              <a:buNone/>
              <a:tabLst/>
              <a:defRPr/>
            </a:pPr>
            <a:r>
              <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 </a:t>
            </a:r>
          </a:p>
          <a:p>
            <a:pPr marL="0" marR="0" lvl="0" indent="0" algn="ctr" defTabSz="1343663" rtl="0" eaLnBrk="1" fontAlgn="auto" latinLnBrk="0" hangingPunct="1">
              <a:lnSpc>
                <a:spcPct val="100000"/>
              </a:lnSpc>
              <a:spcBef>
                <a:spcPts val="0"/>
              </a:spcBef>
              <a:spcAft>
                <a:spcPts val="0"/>
              </a:spcAft>
              <a:buClrTx/>
              <a:buSzTx/>
              <a:buFontTx/>
              <a:buNone/>
              <a:tabLst/>
              <a:defRPr/>
            </a:pPr>
            <a:r>
              <a:rPr kumimoji="0" lang="de-DE" sz="1433" b="1"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Informations-austausch</a:t>
            </a:r>
            <a:endParaRPr kumimoji="0" lang="de-DE" sz="1433"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id="{33616345-2BAD-A7DA-643C-CAC2740A4D32}"/>
              </a:ext>
            </a:extLst>
          </p:cNvPr>
          <p:cNvSpPr/>
          <p:nvPr/>
        </p:nvSpPr>
        <p:spPr>
          <a:xfrm>
            <a:off x="10037527" y="3563188"/>
            <a:ext cx="1685074" cy="1415387"/>
          </a:xfrm>
          <a:prstGeom prst="rect">
            <a:avLst/>
          </a:prstGeom>
        </p:spPr>
        <p:txBody>
          <a:bodyPr wrap="square">
            <a:spAutoFit/>
          </a:bodyPr>
          <a:lstStyle/>
          <a:p>
            <a:pPr marL="265933" marR="0" lvl="0" indent="-265933" algn="l" defTabSz="1343663" rtl="0" eaLnBrk="1" fontAlgn="auto" latinLnBrk="0" hangingPunct="1">
              <a:lnSpc>
                <a:spcPct val="100000"/>
              </a:lnSpc>
              <a:spcBef>
                <a:spcPts val="0"/>
              </a:spcBef>
              <a:spcAft>
                <a:spcPts val="0"/>
              </a:spcAft>
              <a:buClr>
                <a:srgbClr val="5C87B1"/>
              </a:buClr>
              <a:buSzTx/>
              <a:buFont typeface="Wingdings" panose="05000000000000000000" pitchFamily="2" charset="2"/>
              <a:buChar char="§"/>
              <a:tabLst/>
              <a:defRPr/>
            </a:pPr>
            <a:r>
              <a:rPr kumimoji="0" lang="de-DE" sz="14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Austausch von Informationen und Erkenntnissen über </a:t>
            </a:r>
            <a:r>
              <a:rPr kumimoji="0" lang="de-DE" sz="1433"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Cyberbe</a:t>
            </a:r>
            <a:r>
              <a:rPr kumimoji="0" lang="de-DE" sz="14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-drohungen</a:t>
            </a:r>
          </a:p>
        </p:txBody>
      </p:sp>
      <p:sp>
        <p:nvSpPr>
          <p:cNvPr id="24" name="Half Frame 23">
            <a:extLst>
              <a:ext uri="{FF2B5EF4-FFF2-40B4-BE49-F238E27FC236}">
                <a16:creationId xmlns:a16="http://schemas.microsoft.com/office/drawing/2014/main" id="{9F63A1AE-20EF-BF28-F676-B4EA7379B8BC}"/>
              </a:ext>
            </a:extLst>
          </p:cNvPr>
          <p:cNvSpPr/>
          <p:nvPr/>
        </p:nvSpPr>
        <p:spPr>
          <a:xfrm>
            <a:off x="8067012" y="4830106"/>
            <a:ext cx="314062" cy="396497"/>
          </a:xfrm>
          <a:prstGeom prst="halfFrame">
            <a:avLst/>
          </a:prstGeom>
          <a:solidFill>
            <a:srgbClr val="F79646"/>
          </a:solidFill>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p:txBody>
      </p:sp>
      <p:sp>
        <p:nvSpPr>
          <p:cNvPr id="25" name="Half Frame 24">
            <a:extLst>
              <a:ext uri="{FF2B5EF4-FFF2-40B4-BE49-F238E27FC236}">
                <a16:creationId xmlns:a16="http://schemas.microsoft.com/office/drawing/2014/main" id="{243740B3-0FE6-FA83-67DB-B8B0491E0958}"/>
              </a:ext>
            </a:extLst>
          </p:cNvPr>
          <p:cNvSpPr/>
          <p:nvPr/>
        </p:nvSpPr>
        <p:spPr>
          <a:xfrm rot="10800000">
            <a:off x="9723465" y="5679946"/>
            <a:ext cx="314062" cy="396497"/>
          </a:xfrm>
          <a:prstGeom prst="halfFrame">
            <a:avLst/>
          </a:prstGeom>
          <a:solidFill>
            <a:srgbClr val="F79646"/>
          </a:solidFill>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p:txBody>
      </p:sp>
      <p:sp>
        <p:nvSpPr>
          <p:cNvPr id="26" name="Half Frame 25">
            <a:extLst>
              <a:ext uri="{FF2B5EF4-FFF2-40B4-BE49-F238E27FC236}">
                <a16:creationId xmlns:a16="http://schemas.microsoft.com/office/drawing/2014/main" id="{50858C13-2BCB-2CDA-EB55-71E6A5498577}"/>
              </a:ext>
            </a:extLst>
          </p:cNvPr>
          <p:cNvSpPr/>
          <p:nvPr/>
        </p:nvSpPr>
        <p:spPr>
          <a:xfrm rot="5400000">
            <a:off x="9682247" y="4788889"/>
            <a:ext cx="314062" cy="396497"/>
          </a:xfrm>
          <a:prstGeom prst="halfFrame">
            <a:avLst/>
          </a:prstGeom>
          <a:solidFill>
            <a:srgbClr val="F79646"/>
          </a:solidFill>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p:txBody>
      </p:sp>
      <p:sp>
        <p:nvSpPr>
          <p:cNvPr id="27" name="Half Frame 26">
            <a:extLst>
              <a:ext uri="{FF2B5EF4-FFF2-40B4-BE49-F238E27FC236}">
                <a16:creationId xmlns:a16="http://schemas.microsoft.com/office/drawing/2014/main" id="{39DCD738-B54D-99EC-A247-6B0A9D444BC6}"/>
              </a:ext>
            </a:extLst>
          </p:cNvPr>
          <p:cNvSpPr/>
          <p:nvPr/>
        </p:nvSpPr>
        <p:spPr>
          <a:xfrm rot="16200000">
            <a:off x="8108229" y="5721163"/>
            <a:ext cx="314062" cy="396497"/>
          </a:xfrm>
          <a:prstGeom prst="halfFrame">
            <a:avLst/>
          </a:prstGeom>
          <a:solidFill>
            <a:srgbClr val="F79646"/>
          </a:solidFill>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984"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4325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BAD87-9BCF-A546-62E2-3433C438C751}"/>
              </a:ext>
            </a:extLst>
          </p:cNvPr>
          <p:cNvSpPr>
            <a:spLocks noGrp="1"/>
          </p:cNvSpPr>
          <p:nvPr>
            <p:ph type="title"/>
          </p:nvPr>
        </p:nvSpPr>
        <p:spPr/>
        <p:txBody>
          <a:bodyPr/>
          <a:lstStyle/>
          <a:p>
            <a:r>
              <a:rPr lang="de-DE"/>
              <a:t>Wie werden IKT-Dienstleistungen nach DORA definiert?</a:t>
            </a:r>
          </a:p>
        </p:txBody>
      </p:sp>
      <p:sp>
        <p:nvSpPr>
          <p:cNvPr id="4" name="Slide Number Placeholder 3">
            <a:extLst>
              <a:ext uri="{FF2B5EF4-FFF2-40B4-BE49-F238E27FC236}">
                <a16:creationId xmlns:a16="http://schemas.microsoft.com/office/drawing/2014/main" id="{E4B2FB79-8C33-2A48-1149-DC346DD81C6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CCF4B38-FA36-4FAA-B012-6F26DB3C9E3A}" type="slidenum">
              <a:rPr kumimoji="0" lang="de-DE" altLang="en-US" sz="1323" b="0" i="0" u="none" strike="noStrike" kern="1200" cap="none" spc="0" normalizeH="0" baseline="0" noProof="0" smtClean="0">
                <a:ln>
                  <a:noFill/>
                </a:ln>
                <a:solidFill>
                  <a:srgbClr val="898989"/>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de-DE" altLang="en-US" sz="1323"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pic>
        <p:nvPicPr>
          <p:cNvPr id="5" name="Content Placeholder 7">
            <a:extLst>
              <a:ext uri="{FF2B5EF4-FFF2-40B4-BE49-F238E27FC236}">
                <a16:creationId xmlns:a16="http://schemas.microsoft.com/office/drawing/2014/main" id="{FCA15386-BC2D-CD0F-9C9C-E512A8BE95E8}"/>
              </a:ext>
              <a:ext uri="{C183D7F6-B498-43B3-948B-1728B52AA6E4}">
                <adec:decorative xmlns:adec="http://schemas.microsoft.com/office/drawing/2017/decorative" val="1"/>
              </a:ext>
            </a:extLst>
          </p:cNvPr>
          <p:cNvPicPr>
            <a:picLocks noGrp="1" noChangeAspect="1"/>
          </p:cNvPicPr>
          <p:nvPr/>
        </p:nvPicPr>
        <p:blipFill>
          <a:blip r:embed="rId2" cstate="print">
            <a:extLst>
              <a:ext uri="{28A0092B-C50C-407E-A947-70E740481C1C}">
                <a14:useLocalDpi xmlns:a14="http://schemas.microsoft.com/office/drawing/2010/main" val="0"/>
              </a:ext>
            </a:extLst>
          </a:blip>
          <a:srcRect l="20584" r="-1" b="-1"/>
          <a:stretch>
            <a:fillRect/>
          </a:stretch>
        </p:blipFill>
        <p:spPr bwMode="auto">
          <a:xfrm>
            <a:off x="671989" y="1286049"/>
            <a:ext cx="5701799" cy="4792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3">
            <a:extLst>
              <a:ext uri="{FF2B5EF4-FFF2-40B4-BE49-F238E27FC236}">
                <a16:creationId xmlns:a16="http://schemas.microsoft.com/office/drawing/2014/main" id="{A61B4F05-EB9D-B4A6-9836-A7313FB129E2}"/>
              </a:ext>
            </a:extLst>
          </p:cNvPr>
          <p:cNvSpPr>
            <a:spLocks noGrp="1"/>
          </p:cNvSpPr>
          <p:nvPr/>
        </p:nvSpPr>
        <p:spPr bwMode="auto">
          <a:xfrm>
            <a:off x="6831885" y="1286049"/>
            <a:ext cx="5935901" cy="4989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100798" bIns="50399" numCol="1" anchor="t" anchorCtr="0" compatLnSpc="1">
            <a:prstTxWarp prst="textNoShape">
              <a:avLst/>
            </a:prstTxWarp>
            <a:normAutofit lnSpcReduction="10000"/>
          </a:bodyPr>
          <a:lstStyle>
            <a:lvl1pPr marL="177800" indent="-177800" algn="l" defTabSz="457200" rtl="0" eaLnBrk="1" fontAlgn="base" hangingPunct="1">
              <a:spcBef>
                <a:spcPct val="20000"/>
              </a:spcBef>
              <a:spcAft>
                <a:spcPct val="0"/>
              </a:spcAft>
              <a:buFont typeface="Arial" panose="020B0604020202020204" pitchFamily="34" charset="0"/>
              <a:buChar char="•"/>
              <a:defRPr sz="2800" kern="1200">
                <a:solidFill>
                  <a:srgbClr val="898989"/>
                </a:solidFill>
                <a:latin typeface="Arial"/>
                <a:ea typeface="+mn-ea"/>
                <a:cs typeface="Arial"/>
              </a:defRPr>
            </a:lvl1pPr>
            <a:lvl2pPr marL="355600" indent="-177800" algn="l" defTabSz="457200" rtl="0" eaLnBrk="1" fontAlgn="base" hangingPunct="1">
              <a:spcBef>
                <a:spcPct val="20000"/>
              </a:spcBef>
              <a:spcAft>
                <a:spcPct val="0"/>
              </a:spcAft>
              <a:buFont typeface="Arial" panose="020B0604020202020204" pitchFamily="34" charset="0"/>
              <a:buChar char="–"/>
              <a:defRPr sz="2400" kern="1200">
                <a:solidFill>
                  <a:srgbClr val="898989"/>
                </a:solidFill>
                <a:latin typeface="Arial"/>
                <a:ea typeface="+mn-ea"/>
                <a:cs typeface="Arial"/>
              </a:defRPr>
            </a:lvl2pPr>
            <a:lvl3pPr marL="541338" indent="-185738" algn="l" defTabSz="457200" rtl="0" eaLnBrk="1" fontAlgn="base" hangingPunct="1">
              <a:spcBef>
                <a:spcPct val="20000"/>
              </a:spcBef>
              <a:spcAft>
                <a:spcPct val="0"/>
              </a:spcAft>
              <a:buFont typeface="Arial" panose="020B0604020202020204" pitchFamily="34" charset="0"/>
              <a:buChar char="•"/>
              <a:defRPr sz="2000" kern="1200">
                <a:solidFill>
                  <a:srgbClr val="898989"/>
                </a:solidFill>
                <a:latin typeface="Arial"/>
                <a:ea typeface="+mn-ea"/>
                <a:cs typeface="Arial"/>
              </a:defRPr>
            </a:lvl3pPr>
            <a:lvl4pPr marL="719138" indent="-177800" algn="l" defTabSz="457200" rtl="0" eaLnBrk="1" fontAlgn="base" hangingPunct="1">
              <a:spcBef>
                <a:spcPct val="20000"/>
              </a:spcBef>
              <a:spcAft>
                <a:spcPct val="0"/>
              </a:spcAft>
              <a:buFont typeface="Arial" panose="020B0604020202020204" pitchFamily="34" charset="0"/>
              <a:buChar char="–"/>
              <a:defRPr sz="1800" kern="1200">
                <a:solidFill>
                  <a:srgbClr val="898989"/>
                </a:solidFill>
                <a:latin typeface="Arial"/>
                <a:ea typeface="+mn-ea"/>
                <a:cs typeface="Arial"/>
              </a:defRPr>
            </a:lvl4pPr>
            <a:lvl5pPr marL="896938" indent="-177800" algn="l" defTabSz="457200" rtl="0" eaLnBrk="1" fontAlgn="base" hangingPunct="1">
              <a:spcBef>
                <a:spcPct val="20000"/>
              </a:spcBef>
              <a:spcAft>
                <a:spcPct val="0"/>
              </a:spcAft>
              <a:buFont typeface="Arial" panose="020B0604020202020204" pitchFamily="34" charset="0"/>
              <a:buChar char="»"/>
              <a:defRPr sz="1800" kern="1200">
                <a:solidFill>
                  <a:srgbClr val="898989"/>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177800" marR="0" lvl="0" indent="-1778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de-DE" sz="1984" b="0" i="0" u="sng" strike="noStrike" kern="1200" cap="none" spc="0" normalizeH="0" baseline="0" noProof="0">
                <a:ln>
                  <a:noFill/>
                </a:ln>
                <a:solidFill>
                  <a:prstClr val="black"/>
                </a:solidFill>
                <a:effectLst/>
                <a:uLnTx/>
                <a:uFillTx/>
                <a:latin typeface="Arial"/>
                <a:ea typeface="+mn-ea"/>
                <a:cs typeface="Arial"/>
              </a:rPr>
              <a:t>Erwägungsgrund 63</a:t>
            </a:r>
            <a:r>
              <a:rPr kumimoji="0" lang="de-DE" sz="1984" b="0" i="0" u="none" strike="noStrike" kern="1200" cap="none" spc="0" normalizeH="0" baseline="0" noProof="0">
                <a:ln>
                  <a:noFill/>
                </a:ln>
                <a:solidFill>
                  <a:prstClr val="black"/>
                </a:solidFill>
                <a:effectLst/>
                <a:uLnTx/>
                <a:uFillTx/>
                <a:latin typeface="Arial"/>
                <a:ea typeface="+mn-ea"/>
                <a:cs typeface="Arial"/>
              </a:rPr>
              <a:t>: </a:t>
            </a:r>
          </a:p>
          <a:p>
            <a:pPr marL="0" marR="0" lvl="0" indent="0" algn="l" defTabSz="457200" rtl="0" eaLnBrk="1" fontAlgn="base" latinLnBrk="0" hangingPunct="1">
              <a:lnSpc>
                <a:spcPct val="90000"/>
              </a:lnSpc>
              <a:spcBef>
                <a:spcPct val="20000"/>
              </a:spcBef>
              <a:spcAft>
                <a:spcPct val="0"/>
              </a:spcAft>
              <a:buClrTx/>
              <a:buSzTx/>
              <a:buFont typeface="Arial" panose="020B0604020202020204" pitchFamily="34" charset="0"/>
              <a:buNone/>
              <a:tabLst/>
              <a:defRPr/>
            </a:pPr>
            <a:r>
              <a:rPr kumimoji="0" lang="de-DE" sz="1984" b="0" i="0" u="none" strike="noStrike" kern="1200" cap="none" spc="0" normalizeH="0" baseline="0" noProof="0">
                <a:ln>
                  <a:noFill/>
                </a:ln>
                <a:solidFill>
                  <a:prstClr val="black"/>
                </a:solidFill>
                <a:effectLst/>
                <a:uLnTx/>
                <a:uFillTx/>
                <a:latin typeface="Arial"/>
                <a:ea typeface="+mn-ea"/>
                <a:cs typeface="Arial"/>
              </a:rPr>
              <a:t>„…sollte diese Verordnung für ein </a:t>
            </a:r>
            <a:r>
              <a:rPr kumimoji="0" lang="de-DE" sz="1984" b="1" i="0" u="none" strike="noStrike" kern="1200" cap="none" spc="0" normalizeH="0" baseline="0" noProof="0">
                <a:ln>
                  <a:noFill/>
                </a:ln>
                <a:solidFill>
                  <a:prstClr val="black"/>
                </a:solidFill>
                <a:effectLst/>
                <a:uLnTx/>
                <a:uFillTx/>
                <a:latin typeface="Arial"/>
                <a:ea typeface="+mn-ea"/>
                <a:cs typeface="Arial"/>
              </a:rPr>
              <a:t>breites Spektrum</a:t>
            </a:r>
            <a:r>
              <a:rPr kumimoji="0" lang="de-DE" sz="1984" b="0" i="0" u="none" strike="noStrike" kern="1200" cap="none" spc="0" normalizeH="0" baseline="0" noProof="0">
                <a:ln>
                  <a:noFill/>
                </a:ln>
                <a:solidFill>
                  <a:prstClr val="black"/>
                </a:solidFill>
                <a:effectLst/>
                <a:uLnTx/>
                <a:uFillTx/>
                <a:latin typeface="Arial"/>
                <a:ea typeface="+mn-ea"/>
                <a:cs typeface="Arial"/>
              </a:rPr>
              <a:t> von IKT-Drittdienstleistern gelten, darunter Anbieter von </a:t>
            </a:r>
            <a:r>
              <a:rPr kumimoji="0" lang="de-DE" sz="1984" b="1" i="0" u="none" strike="noStrike" kern="1200" cap="none" spc="0" normalizeH="0" baseline="0" noProof="0">
                <a:ln>
                  <a:noFill/>
                </a:ln>
                <a:solidFill>
                  <a:prstClr val="black"/>
                </a:solidFill>
                <a:effectLst/>
                <a:uLnTx/>
                <a:uFillTx/>
                <a:latin typeface="Arial"/>
                <a:ea typeface="+mn-ea"/>
                <a:cs typeface="Arial"/>
              </a:rPr>
              <a:t>Cloud-Computing-Diensten, Software, Datenanalysediensten und Anbieter von Rechenzentrumsdienstleistungen…“</a:t>
            </a:r>
          </a:p>
          <a:p>
            <a:pPr marL="0" marR="0" lvl="0" indent="0" algn="l" defTabSz="457200" rtl="0" eaLnBrk="1" fontAlgn="base" latinLnBrk="0" hangingPunct="1">
              <a:lnSpc>
                <a:spcPct val="90000"/>
              </a:lnSpc>
              <a:spcBef>
                <a:spcPct val="20000"/>
              </a:spcBef>
              <a:spcAft>
                <a:spcPct val="0"/>
              </a:spcAft>
              <a:buClrTx/>
              <a:buSzTx/>
              <a:buFont typeface="Arial" panose="020B0604020202020204" pitchFamily="34" charset="0"/>
              <a:buNone/>
              <a:tabLst/>
              <a:defRPr/>
            </a:pPr>
            <a:endParaRPr kumimoji="0" lang="de-DE" sz="1984" b="1" i="0" u="none" strike="noStrike" kern="1200" cap="none" spc="0" normalizeH="0" baseline="0" noProof="0">
              <a:ln>
                <a:noFill/>
              </a:ln>
              <a:solidFill>
                <a:prstClr val="black"/>
              </a:solidFill>
              <a:effectLst/>
              <a:uLnTx/>
              <a:uFillTx/>
              <a:latin typeface="Arial"/>
              <a:ea typeface="+mn-ea"/>
              <a:cs typeface="Arial"/>
            </a:endParaRPr>
          </a:p>
          <a:p>
            <a:pPr marL="177800" marR="0" lvl="0" indent="-1778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de-DE" sz="1984" b="0" i="0" u="sng" strike="noStrike" kern="1200" cap="none" spc="0" normalizeH="0" baseline="0" noProof="0">
                <a:ln>
                  <a:noFill/>
                </a:ln>
                <a:solidFill>
                  <a:prstClr val="black"/>
                </a:solidFill>
                <a:effectLst/>
                <a:uLnTx/>
                <a:uFillTx/>
                <a:latin typeface="Arial"/>
                <a:ea typeface="+mn-ea"/>
                <a:cs typeface="Arial"/>
              </a:rPr>
              <a:t>Artikel 3 Nummer 21 DORA</a:t>
            </a:r>
            <a:r>
              <a:rPr kumimoji="0" lang="de-DE" sz="1984" b="0" i="0" u="none" strike="noStrike" kern="1200" cap="none" spc="0" normalizeH="0" baseline="0" noProof="0">
                <a:ln>
                  <a:noFill/>
                </a:ln>
                <a:solidFill>
                  <a:prstClr val="black"/>
                </a:solidFill>
                <a:effectLst/>
                <a:uLnTx/>
                <a:uFillTx/>
                <a:latin typeface="Arial"/>
                <a:ea typeface="+mn-ea"/>
                <a:cs typeface="Arial"/>
              </a:rPr>
              <a:t>: </a:t>
            </a:r>
          </a:p>
          <a:p>
            <a:pPr marL="0" marR="0" lvl="0" indent="0" algn="l" defTabSz="457200" rtl="0" eaLnBrk="1" fontAlgn="base" latinLnBrk="0" hangingPunct="1">
              <a:lnSpc>
                <a:spcPct val="90000"/>
              </a:lnSpc>
              <a:spcBef>
                <a:spcPct val="20000"/>
              </a:spcBef>
              <a:spcAft>
                <a:spcPct val="0"/>
              </a:spcAft>
              <a:buClrTx/>
              <a:buSzTx/>
              <a:buFont typeface="Arial" panose="020B0604020202020204" pitchFamily="34" charset="0"/>
              <a:buNone/>
              <a:tabLst/>
              <a:defRPr/>
            </a:pPr>
            <a:r>
              <a:rPr kumimoji="0" lang="de-DE" sz="1984" b="0" i="0" u="none" strike="noStrike" kern="1200" cap="none" spc="0" normalizeH="0" baseline="0" noProof="0">
                <a:ln>
                  <a:noFill/>
                </a:ln>
                <a:solidFill>
                  <a:prstClr val="black"/>
                </a:solidFill>
                <a:effectLst/>
                <a:uLnTx/>
                <a:uFillTx/>
                <a:latin typeface="Arial"/>
                <a:ea typeface="+mn-ea"/>
                <a:cs typeface="Arial"/>
              </a:rPr>
              <a:t>„IKT-Dienstleistungen“ </a:t>
            </a:r>
            <a:r>
              <a:rPr kumimoji="0" lang="de-DE" sz="1984" b="1" i="0" u="none" strike="noStrike" kern="1200" cap="none" spc="0" normalizeH="0" baseline="0" noProof="0">
                <a:ln>
                  <a:noFill/>
                </a:ln>
                <a:solidFill>
                  <a:prstClr val="black"/>
                </a:solidFill>
                <a:effectLst/>
                <a:uLnTx/>
                <a:uFillTx/>
                <a:latin typeface="Arial"/>
                <a:ea typeface="+mn-ea"/>
                <a:cs typeface="Arial"/>
              </a:rPr>
              <a:t>digitale Dienste und Datendienste, die über</a:t>
            </a:r>
            <a:r>
              <a:rPr kumimoji="0" lang="de-DE" sz="1984" b="0" i="0" u="none" strike="noStrike" kern="1200" cap="none" spc="0" normalizeH="0" baseline="0" noProof="0">
                <a:ln>
                  <a:noFill/>
                </a:ln>
                <a:solidFill>
                  <a:prstClr val="black"/>
                </a:solidFill>
                <a:effectLst/>
                <a:uLnTx/>
                <a:uFillTx/>
                <a:latin typeface="Arial"/>
                <a:ea typeface="+mn-ea"/>
                <a:cs typeface="Arial"/>
              </a:rPr>
              <a:t> </a:t>
            </a:r>
            <a:r>
              <a:rPr kumimoji="0" lang="de-DE" sz="1984" b="1" i="0" u="none" strike="noStrike" kern="1200" cap="none" spc="0" normalizeH="0" baseline="0" noProof="0">
                <a:ln>
                  <a:noFill/>
                </a:ln>
                <a:solidFill>
                  <a:prstClr val="black"/>
                </a:solidFill>
                <a:effectLst/>
                <a:uLnTx/>
                <a:uFillTx/>
                <a:latin typeface="Arial"/>
                <a:ea typeface="+mn-ea"/>
                <a:cs typeface="Arial"/>
              </a:rPr>
              <a:t>IKT-Systeme einem oder mehreren internen oder externen Nutzern dauerhaft bereitgestellt werden</a:t>
            </a:r>
            <a:r>
              <a:rPr kumimoji="0" lang="de-DE" sz="1984" b="0" i="0" u="none" strike="noStrike" kern="1200" cap="none" spc="0" normalizeH="0" baseline="0" noProof="0">
                <a:ln>
                  <a:noFill/>
                </a:ln>
                <a:solidFill>
                  <a:prstClr val="black"/>
                </a:solidFill>
                <a:effectLst/>
                <a:uLnTx/>
                <a:uFillTx/>
                <a:latin typeface="Arial"/>
                <a:ea typeface="+mn-ea"/>
                <a:cs typeface="Arial"/>
              </a:rPr>
              <a:t>, einschließlich Hardware als Dienstleistung und Hardwaredienstleistungen, wozu auch technische Unterstützung durch den Hardwareanbieter mittels Software- oder Firmware-Aktualisierungen gehört, mit Ausnahme herkömmlicher analoger Telefondienste</a:t>
            </a:r>
            <a:endParaRPr kumimoji="0" lang="de-DE" sz="1984" b="0" i="0" u="none" strike="noStrike" kern="1200" cap="none" spc="0" normalizeH="0" baseline="0" noProof="0">
              <a:ln>
                <a:noFill/>
              </a:ln>
              <a:solidFill>
                <a:srgbClr val="898989"/>
              </a:solidFill>
              <a:effectLst/>
              <a:uLnTx/>
              <a:uFillTx/>
              <a:latin typeface="Arial"/>
              <a:ea typeface="+mn-ea"/>
              <a:cs typeface="Arial"/>
            </a:endParaRPr>
          </a:p>
          <a:p>
            <a:pPr marL="0" marR="0" lvl="0" indent="0" algn="just" defTabSz="457200" rtl="0" eaLnBrk="1" fontAlgn="base" latinLnBrk="0" hangingPunct="1">
              <a:lnSpc>
                <a:spcPct val="90000"/>
              </a:lnSpc>
              <a:spcBef>
                <a:spcPct val="20000"/>
              </a:spcBef>
              <a:spcAft>
                <a:spcPct val="0"/>
              </a:spcAft>
              <a:buClrTx/>
              <a:buSzTx/>
              <a:buFont typeface="Arial" panose="020B0604020202020204" pitchFamily="34" charset="0"/>
              <a:buNone/>
              <a:tabLst/>
              <a:defRPr/>
            </a:pPr>
            <a:endParaRPr kumimoji="0" lang="de-DE" sz="1984" b="0" i="0" u="none" strike="noStrike" kern="1200" cap="none" spc="0" normalizeH="0" baseline="0" noProof="0">
              <a:ln>
                <a:noFill/>
              </a:ln>
              <a:solidFill>
                <a:srgbClr val="898989"/>
              </a:solidFill>
              <a:effectLst/>
              <a:uLnTx/>
              <a:uFillTx/>
              <a:latin typeface="Arial"/>
              <a:ea typeface="+mn-ea"/>
              <a:cs typeface="Arial"/>
            </a:endParaRPr>
          </a:p>
          <a:p>
            <a:pPr marL="177800" marR="0" lvl="0" indent="-1778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endParaRPr kumimoji="0" lang="de-DE" sz="1984" b="0" i="0" u="none" strike="noStrike" kern="1200" cap="none" spc="0" normalizeH="0" baseline="0" noProof="0">
              <a:ln>
                <a:noFill/>
              </a:ln>
              <a:solidFill>
                <a:srgbClr val="898989"/>
              </a:solidFill>
              <a:effectLst/>
              <a:uLnTx/>
              <a:uFillTx/>
              <a:latin typeface="Arial"/>
              <a:ea typeface="+mn-ea"/>
              <a:cs typeface="Arial"/>
            </a:endParaRPr>
          </a:p>
        </p:txBody>
      </p:sp>
    </p:spTree>
    <p:extLst>
      <p:ext uri="{BB962C8B-B14F-4D97-AF65-F5344CB8AC3E}">
        <p14:creationId xmlns:p14="http://schemas.microsoft.com/office/powerpoint/2010/main" val="2772099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XVdR7pa3QGK7SO78IVMmpA"/>
</p:tagLst>
</file>

<file path=ppt/theme/theme1.xml><?xml version="1.0" encoding="utf-8"?>
<a:theme xmlns:a="http://schemas.openxmlformats.org/drawingml/2006/main" name="Office">
  <a:themeElements>
    <a:clrScheme name="FMA 1 2025">
      <a:dk1>
        <a:sysClr val="windowText" lastClr="000000"/>
      </a:dk1>
      <a:lt1>
        <a:sysClr val="window" lastClr="FFFFFF"/>
      </a:lt1>
      <a:dk2>
        <a:srgbClr val="000000"/>
      </a:dk2>
      <a:lt2>
        <a:srgbClr val="FFFFFF"/>
      </a:lt2>
      <a:accent1>
        <a:srgbClr val="EC6600"/>
      </a:accent1>
      <a:accent2>
        <a:srgbClr val="C00808"/>
      </a:accent2>
      <a:accent3>
        <a:srgbClr val="007631"/>
      </a:accent3>
      <a:accent4>
        <a:srgbClr val="005CAA"/>
      </a:accent4>
      <a:accent5>
        <a:srgbClr val="681E79"/>
      </a:accent5>
      <a:accent6>
        <a:srgbClr val="000000"/>
      </a:accent6>
      <a:hlink>
        <a:srgbClr val="005CAA"/>
      </a:hlink>
      <a:folHlink>
        <a:srgbClr val="681E7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MA_Vorlage_leer_DEU_bf4.pptx" id="{F12DBDC5-7DFF-43D6-9B3E-323CA0114C41}" vid="{D0B44C4E-945E-4B3C-8D82-8C02F9504C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SAs Presentation 2023" id="{DEA2FE39-45B1-4C64-B97C-107DD6D94909}" vid="{DFFF66CD-F39F-4FCA-B6B2-79C4961E9638}"/>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680C83D45EFEF8468F738D5E6816772A" ma:contentTypeVersion="3" ma:contentTypeDescription="Ein neues Dokument erstellen." ma:contentTypeScope="" ma:versionID="696a27d59b2c0f5d3018fafca0ee4099">
  <xsd:schema xmlns:xsd="http://www.w3.org/2001/XMLSchema" xmlns:xs="http://www.w3.org/2001/XMLSchema" xmlns:p="http://schemas.microsoft.com/office/2006/metadata/properties" xmlns:ns2="fe0b6795-bf0e-419c-8877-4b3737cdd422" targetNamespace="http://schemas.microsoft.com/office/2006/metadata/properties" ma:root="true" ma:fieldsID="6d75f85107c461ef7369f49d5baea731" ns2:_="">
    <xsd:import namespace="fe0b6795-bf0e-419c-8877-4b3737cdd422"/>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0b6795-bf0e-419c-8877-4b3737cdd4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9944DC6-FFB0-47D1-9DD0-DC2770D938B8}">
  <ds:schemaRefs>
    <ds:schemaRef ds:uri="fe0b6795-bf0e-419c-8877-4b3737cdd42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92AE57A-F1DA-416B-BBCE-3982ABB47262}">
  <ds:schemaRefs>
    <ds:schemaRef ds:uri="http://schemas.microsoft.com/sharepoint/v3/contenttype/forms"/>
  </ds:schemaRefs>
</ds:datastoreItem>
</file>

<file path=customXml/itemProps3.xml><?xml version="1.0" encoding="utf-8"?>
<ds:datastoreItem xmlns:ds="http://schemas.openxmlformats.org/officeDocument/2006/customXml" ds:itemID="{1B4946CA-F905-4C40-A9FD-003E2E0743D6}">
  <ds:schemaRefs>
    <ds:schemaRef ds:uri="http://purl.org/dc/dcmitype/"/>
    <ds:schemaRef ds:uri="http://schemas.microsoft.com/office/2006/documentManagement/types"/>
    <ds:schemaRef ds:uri="fe0b6795-bf0e-419c-8877-4b3737cdd422"/>
    <ds:schemaRef ds:uri="http://purl.org/dc/terms/"/>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648616be-ef86-477a-9e4b-6ad5af16558c}" enabled="0" method="" siteId="{648616be-ef86-477a-9e4b-6ad5af16558c}" removed="1"/>
</clbl:labelList>
</file>

<file path=docProps/app.xml><?xml version="1.0" encoding="utf-8"?>
<Properties xmlns="http://schemas.openxmlformats.org/officeDocument/2006/extended-properties" xmlns:vt="http://schemas.openxmlformats.org/officeDocument/2006/docPropsVTypes">
  <Template/>
  <TotalTime>0</TotalTime>
  <Words>2988</Words>
  <Application>Microsoft Office PowerPoint</Application>
  <PresentationFormat>Benutzerdefiniert</PresentationFormat>
  <Paragraphs>540</Paragraphs>
  <Slides>31</Slides>
  <Notes>11</Notes>
  <HiddenSlides>0</HiddenSlides>
  <MMClips>0</MMClips>
  <ScaleCrop>false</ScaleCrop>
  <HeadingPairs>
    <vt:vector size="8" baseType="variant">
      <vt:variant>
        <vt:lpstr>Verwendete Schriftarten</vt:lpstr>
      </vt:variant>
      <vt:variant>
        <vt:i4>7</vt:i4>
      </vt:variant>
      <vt:variant>
        <vt:lpstr>Design</vt:lpstr>
      </vt:variant>
      <vt:variant>
        <vt:i4>2</vt:i4>
      </vt:variant>
      <vt:variant>
        <vt:lpstr>Eingebettete OLE-Server</vt:lpstr>
      </vt:variant>
      <vt:variant>
        <vt:i4>1</vt:i4>
      </vt:variant>
      <vt:variant>
        <vt:lpstr>Folientitel</vt:lpstr>
      </vt:variant>
      <vt:variant>
        <vt:i4>31</vt:i4>
      </vt:variant>
    </vt:vector>
  </HeadingPairs>
  <TitlesOfParts>
    <vt:vector size="41" baseType="lpstr">
      <vt:lpstr>Aptos</vt:lpstr>
      <vt:lpstr>Arial</vt:lpstr>
      <vt:lpstr>Calibri</vt:lpstr>
      <vt:lpstr>Georgia</vt:lpstr>
      <vt:lpstr>Raleway</vt:lpstr>
      <vt:lpstr>Source Sans Pro</vt:lpstr>
      <vt:lpstr>Wingdings</vt:lpstr>
      <vt:lpstr>Office</vt:lpstr>
      <vt:lpstr>Office Theme</vt:lpstr>
      <vt:lpstr>think-cell Folie</vt:lpstr>
      <vt:lpstr>FMA/OeNB-DORA-Dialog Überwachungsrahmen  für kritische IKT-Drittdienstleister</vt:lpstr>
      <vt:lpstr>Begrüßung</vt:lpstr>
      <vt:lpstr>Agenda</vt:lpstr>
      <vt:lpstr>Umfrage</vt:lpstr>
      <vt:lpstr>FRANK ADELMANN</vt:lpstr>
      <vt:lpstr>Überwachungsrahmen für  kritische IKT-Drittdienstleister</vt:lpstr>
      <vt:lpstr>Überwachungsrahmen für kritische IKT-Drittdienstleister </vt:lpstr>
      <vt:lpstr> Digitale Operationelle Resilienz im EU-Finanzsektor</vt:lpstr>
      <vt:lpstr>Wie werden IKT-Dienstleistungen nach DORA definiert?</vt:lpstr>
      <vt:lpstr>Überwachungsmandat nach DORA</vt:lpstr>
      <vt:lpstr>Überwachungsmandat nach DORA</vt:lpstr>
      <vt:lpstr>DORA-Überwachung: Ein Rahmen mit Mehrwert für alle</vt:lpstr>
      <vt:lpstr>Überwachungsrahmen für kritische IKT-Drittdienstleister </vt:lpstr>
      <vt:lpstr>Der EU-DORA-Überwachungsrahmen</vt:lpstr>
      <vt:lpstr>Was sind die DORA-Aufsichtstätigkeiten?</vt:lpstr>
      <vt:lpstr>Überwachungstätigkeiten nach DORA</vt:lpstr>
      <vt:lpstr>Der EU-DORA-Überwachungrahmen</vt:lpstr>
      <vt:lpstr>Liste der im Jahr 2025 benannten kritischen IKT-Drittdienstleister</vt:lpstr>
      <vt:lpstr>Überwachungsrahmen für kritische IKT-Drittdienstleister </vt:lpstr>
      <vt:lpstr>Die Grundlagen erfolgreicher Überwachung </vt:lpstr>
      <vt:lpstr>Die Grundlagen erfolgreicher Überwachung </vt:lpstr>
      <vt:lpstr>Folgemaßnahmen und Weiterverteilung von Risikoinformationen  an Finanzunternehmen</vt:lpstr>
      <vt:lpstr>Folgemaßnahmen und Weiterverteilung von Risikoinformationen  an Finanzunternehmen</vt:lpstr>
      <vt:lpstr>Folgemaßnahmen und Weiterverteilung von Risikoinformationen  an Finanzunternehmen</vt:lpstr>
      <vt:lpstr>Folgemaßnahmen und Weiterverteilung von Risikoinformationen  an Finanzunternehmen</vt:lpstr>
      <vt:lpstr>Folgemaßnahmen und Weiterverteilung von Risikoinformationen  an Finanzunternehmen</vt:lpstr>
      <vt:lpstr>Umfrage</vt:lpstr>
      <vt:lpstr>AKTUELLE DORA-FMA/OeNB-Informationen</vt:lpstr>
      <vt:lpstr>AKTUELLE DORA-Informationen: Überblick Vorfallsmeldungen Stand 2.9.2026</vt:lpstr>
      <vt:lpstr>AKTUELLE DORA-Informationen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Folienmaster_FMA_OeNB_leer_2025</dc:title>
  <dc:creator>Microsoft Office-Benutzer</dc:creator>
  <cp:lastModifiedBy>Plank-Bachselten Alexander</cp:lastModifiedBy>
  <cp:revision>2</cp:revision>
  <dcterms:created xsi:type="dcterms:W3CDTF">2024-01-18T10:14:29Z</dcterms:created>
  <dcterms:modified xsi:type="dcterms:W3CDTF">2026-09-10T09:54:15Z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0x010100680C83D45EFEF8468F738D5E6816772A</vt:lpwstr>
  </property>
  <property fmtid="{D5CDD505-2E9C-101B-9397-08002B2CF9AE}" pid="3" name="_dlc_DocIdItemGuid">
    <vt:lpwstr>93ac8f1a-e109-404a-809b-4d8750125b5b</vt:lpwstr>
  </property>
</Properties>
</file>