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theme/theme4.xml" ContentType="application/vnd.openxmlformats-officedocument.theme+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theme/theme5.xml" ContentType="application/vnd.openxmlformats-officedocument.theme+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theme/theme6.xml" ContentType="application/vnd.openxmlformats-officedocument.theme+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29" r:id="rId1"/>
    <p:sldMasterId id="2147483741" r:id="rId2"/>
    <p:sldMasterId id="2147483756" r:id="rId3"/>
    <p:sldMasterId id="2147483768" r:id="rId4"/>
    <p:sldMasterId id="2147483795" r:id="rId5"/>
    <p:sldMasterId id="2147483807" r:id="rId6"/>
    <p:sldMasterId id="2147483819" r:id="rId7"/>
  </p:sldMasterIdLst>
  <p:notesMasterIdLst>
    <p:notesMasterId r:id="rId78"/>
  </p:notesMasterIdLst>
  <p:handoutMasterIdLst>
    <p:handoutMasterId r:id="rId79"/>
  </p:handoutMasterIdLst>
  <p:sldIdLst>
    <p:sldId id="370" r:id="rId8"/>
    <p:sldId id="262" r:id="rId9"/>
    <p:sldId id="257" r:id="rId10"/>
    <p:sldId id="320" r:id="rId11"/>
    <p:sldId id="327" r:id="rId12"/>
    <p:sldId id="328" r:id="rId13"/>
    <p:sldId id="329" r:id="rId14"/>
    <p:sldId id="330" r:id="rId15"/>
    <p:sldId id="331" r:id="rId16"/>
    <p:sldId id="332" r:id="rId17"/>
    <p:sldId id="333" r:id="rId18"/>
    <p:sldId id="334" r:id="rId19"/>
    <p:sldId id="335" r:id="rId20"/>
    <p:sldId id="336" r:id="rId21"/>
    <p:sldId id="337" r:id="rId22"/>
    <p:sldId id="338" r:id="rId23"/>
    <p:sldId id="371" r:id="rId24"/>
    <p:sldId id="372" r:id="rId25"/>
    <p:sldId id="373" r:id="rId26"/>
    <p:sldId id="374" r:id="rId27"/>
    <p:sldId id="375" r:id="rId28"/>
    <p:sldId id="376" r:id="rId29"/>
    <p:sldId id="377" r:id="rId30"/>
    <p:sldId id="378" r:id="rId31"/>
    <p:sldId id="379" r:id="rId32"/>
    <p:sldId id="380" r:id="rId33"/>
    <p:sldId id="381" r:id="rId34"/>
    <p:sldId id="382" r:id="rId35"/>
    <p:sldId id="383" r:id="rId36"/>
    <p:sldId id="384" r:id="rId37"/>
    <p:sldId id="385" r:id="rId38"/>
    <p:sldId id="386" r:id="rId39"/>
    <p:sldId id="387" r:id="rId40"/>
    <p:sldId id="388" r:id="rId41"/>
    <p:sldId id="389" r:id="rId42"/>
    <p:sldId id="390" r:id="rId43"/>
    <p:sldId id="391" r:id="rId44"/>
    <p:sldId id="392" r:id="rId45"/>
    <p:sldId id="398" r:id="rId46"/>
    <p:sldId id="399" r:id="rId47"/>
    <p:sldId id="400" r:id="rId48"/>
    <p:sldId id="401" r:id="rId49"/>
    <p:sldId id="402" r:id="rId50"/>
    <p:sldId id="403" r:id="rId51"/>
    <p:sldId id="404" r:id="rId52"/>
    <p:sldId id="405" r:id="rId53"/>
    <p:sldId id="406" r:id="rId54"/>
    <p:sldId id="415" r:id="rId55"/>
    <p:sldId id="416" r:id="rId56"/>
    <p:sldId id="417" r:id="rId57"/>
    <p:sldId id="418" r:id="rId58"/>
    <p:sldId id="419" r:id="rId59"/>
    <p:sldId id="360" r:id="rId60"/>
    <p:sldId id="361" r:id="rId61"/>
    <p:sldId id="362" r:id="rId62"/>
    <p:sldId id="363" r:id="rId63"/>
    <p:sldId id="364" r:id="rId64"/>
    <p:sldId id="365" r:id="rId65"/>
    <p:sldId id="366" r:id="rId66"/>
    <p:sldId id="367" r:id="rId67"/>
    <p:sldId id="368" r:id="rId68"/>
    <p:sldId id="369" r:id="rId69"/>
    <p:sldId id="407" r:id="rId70"/>
    <p:sldId id="408" r:id="rId71"/>
    <p:sldId id="409" r:id="rId72"/>
    <p:sldId id="410" r:id="rId73"/>
    <p:sldId id="411" r:id="rId74"/>
    <p:sldId id="412" r:id="rId75"/>
    <p:sldId id="413" r:id="rId76"/>
    <p:sldId id="414" r:id="rId77"/>
  </p:sldIdLst>
  <p:sldSz cx="9144000" cy="6858000" type="screen4x3"/>
  <p:notesSz cx="6797675" cy="9926638"/>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pos="2899">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7542" autoAdjust="0"/>
    <p:restoredTop sz="94660"/>
  </p:normalViewPr>
  <p:slideViewPr>
    <p:cSldViewPr snapToGrid="0">
      <p:cViewPr varScale="1">
        <p:scale>
          <a:sx n="122" d="100"/>
          <a:sy n="122" d="100"/>
        </p:scale>
        <p:origin x="1578" y="90"/>
      </p:cViewPr>
      <p:guideLst>
        <p:guide orient="horz" pos="2160"/>
        <p:guide pos="2880"/>
        <p:guide pos="2899"/>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9" Type="http://schemas.openxmlformats.org/officeDocument/2006/relationships/slide" Target="slides/slide32.xml"/><Relationship Id="rId21" Type="http://schemas.openxmlformats.org/officeDocument/2006/relationships/slide" Target="slides/slide14.xml"/><Relationship Id="rId34" Type="http://schemas.openxmlformats.org/officeDocument/2006/relationships/slide" Target="slides/slide27.xml"/><Relationship Id="rId42" Type="http://schemas.openxmlformats.org/officeDocument/2006/relationships/slide" Target="slides/slide35.xml"/><Relationship Id="rId47" Type="http://schemas.openxmlformats.org/officeDocument/2006/relationships/slide" Target="slides/slide40.xml"/><Relationship Id="rId50" Type="http://schemas.openxmlformats.org/officeDocument/2006/relationships/slide" Target="slides/slide43.xml"/><Relationship Id="rId55" Type="http://schemas.openxmlformats.org/officeDocument/2006/relationships/slide" Target="slides/slide48.xml"/><Relationship Id="rId63" Type="http://schemas.openxmlformats.org/officeDocument/2006/relationships/slide" Target="slides/slide56.xml"/><Relationship Id="rId68" Type="http://schemas.openxmlformats.org/officeDocument/2006/relationships/slide" Target="slides/slide61.xml"/><Relationship Id="rId76" Type="http://schemas.openxmlformats.org/officeDocument/2006/relationships/slide" Target="slides/slide69.xml"/><Relationship Id="rId7" Type="http://schemas.openxmlformats.org/officeDocument/2006/relationships/slideMaster" Target="slideMasters/slideMaster7.xml"/><Relationship Id="rId71" Type="http://schemas.openxmlformats.org/officeDocument/2006/relationships/slide" Target="slides/slide64.xml"/><Relationship Id="rId2" Type="http://schemas.openxmlformats.org/officeDocument/2006/relationships/slideMaster" Target="slideMasters/slideMaster2.xml"/><Relationship Id="rId16" Type="http://schemas.openxmlformats.org/officeDocument/2006/relationships/slide" Target="slides/slide9.xml"/><Relationship Id="rId29" Type="http://schemas.openxmlformats.org/officeDocument/2006/relationships/slide" Target="slides/slide22.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slide" Target="slides/slide25.xml"/><Relationship Id="rId37" Type="http://schemas.openxmlformats.org/officeDocument/2006/relationships/slide" Target="slides/slide30.xml"/><Relationship Id="rId40" Type="http://schemas.openxmlformats.org/officeDocument/2006/relationships/slide" Target="slides/slide33.xml"/><Relationship Id="rId45" Type="http://schemas.openxmlformats.org/officeDocument/2006/relationships/slide" Target="slides/slide38.xml"/><Relationship Id="rId53" Type="http://schemas.openxmlformats.org/officeDocument/2006/relationships/slide" Target="slides/slide46.xml"/><Relationship Id="rId58" Type="http://schemas.openxmlformats.org/officeDocument/2006/relationships/slide" Target="slides/slide51.xml"/><Relationship Id="rId66" Type="http://schemas.openxmlformats.org/officeDocument/2006/relationships/slide" Target="slides/slide59.xml"/><Relationship Id="rId74" Type="http://schemas.openxmlformats.org/officeDocument/2006/relationships/slide" Target="slides/slide67.xml"/><Relationship Id="rId79" Type="http://schemas.openxmlformats.org/officeDocument/2006/relationships/handoutMaster" Target="handoutMasters/handoutMaster1.xml"/><Relationship Id="rId5" Type="http://schemas.openxmlformats.org/officeDocument/2006/relationships/slideMaster" Target="slideMasters/slideMaster5.xml"/><Relationship Id="rId61" Type="http://schemas.openxmlformats.org/officeDocument/2006/relationships/slide" Target="slides/slide54.xml"/><Relationship Id="rId82" Type="http://schemas.openxmlformats.org/officeDocument/2006/relationships/theme" Target="theme/theme1.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slide" Target="slides/slide24.xml"/><Relationship Id="rId44" Type="http://schemas.openxmlformats.org/officeDocument/2006/relationships/slide" Target="slides/slide37.xml"/><Relationship Id="rId52" Type="http://schemas.openxmlformats.org/officeDocument/2006/relationships/slide" Target="slides/slide45.xml"/><Relationship Id="rId60" Type="http://schemas.openxmlformats.org/officeDocument/2006/relationships/slide" Target="slides/slide53.xml"/><Relationship Id="rId65" Type="http://schemas.openxmlformats.org/officeDocument/2006/relationships/slide" Target="slides/slide58.xml"/><Relationship Id="rId73" Type="http://schemas.openxmlformats.org/officeDocument/2006/relationships/slide" Target="slides/slide66.xml"/><Relationship Id="rId78" Type="http://schemas.openxmlformats.org/officeDocument/2006/relationships/notesMaster" Target="notesMasters/notesMaster1.xml"/><Relationship Id="rId81"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slide" Target="slides/slide23.xml"/><Relationship Id="rId35" Type="http://schemas.openxmlformats.org/officeDocument/2006/relationships/slide" Target="slides/slide28.xml"/><Relationship Id="rId43" Type="http://schemas.openxmlformats.org/officeDocument/2006/relationships/slide" Target="slides/slide36.xml"/><Relationship Id="rId48" Type="http://schemas.openxmlformats.org/officeDocument/2006/relationships/slide" Target="slides/slide41.xml"/><Relationship Id="rId56" Type="http://schemas.openxmlformats.org/officeDocument/2006/relationships/slide" Target="slides/slide49.xml"/><Relationship Id="rId64" Type="http://schemas.openxmlformats.org/officeDocument/2006/relationships/slide" Target="slides/slide57.xml"/><Relationship Id="rId69" Type="http://schemas.openxmlformats.org/officeDocument/2006/relationships/slide" Target="slides/slide62.xml"/><Relationship Id="rId77" Type="http://schemas.openxmlformats.org/officeDocument/2006/relationships/slide" Target="slides/slide70.xml"/><Relationship Id="rId8" Type="http://schemas.openxmlformats.org/officeDocument/2006/relationships/slide" Target="slides/slide1.xml"/><Relationship Id="rId51" Type="http://schemas.openxmlformats.org/officeDocument/2006/relationships/slide" Target="slides/slide44.xml"/><Relationship Id="rId72" Type="http://schemas.openxmlformats.org/officeDocument/2006/relationships/slide" Target="slides/slide65.xml"/><Relationship Id="rId80" Type="http://schemas.openxmlformats.org/officeDocument/2006/relationships/presProps" Target="presProps.xml"/><Relationship Id="rId3" Type="http://schemas.openxmlformats.org/officeDocument/2006/relationships/slideMaster" Target="slideMasters/slideMaster3.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slide" Target="slides/slide26.xml"/><Relationship Id="rId38" Type="http://schemas.openxmlformats.org/officeDocument/2006/relationships/slide" Target="slides/slide31.xml"/><Relationship Id="rId46" Type="http://schemas.openxmlformats.org/officeDocument/2006/relationships/slide" Target="slides/slide39.xml"/><Relationship Id="rId59" Type="http://schemas.openxmlformats.org/officeDocument/2006/relationships/slide" Target="slides/slide52.xml"/><Relationship Id="rId67" Type="http://schemas.openxmlformats.org/officeDocument/2006/relationships/slide" Target="slides/slide60.xml"/><Relationship Id="rId20" Type="http://schemas.openxmlformats.org/officeDocument/2006/relationships/slide" Target="slides/slide13.xml"/><Relationship Id="rId41" Type="http://schemas.openxmlformats.org/officeDocument/2006/relationships/slide" Target="slides/slide34.xml"/><Relationship Id="rId54" Type="http://schemas.openxmlformats.org/officeDocument/2006/relationships/slide" Target="slides/slide47.xml"/><Relationship Id="rId62" Type="http://schemas.openxmlformats.org/officeDocument/2006/relationships/slide" Target="slides/slide55.xml"/><Relationship Id="rId70" Type="http://schemas.openxmlformats.org/officeDocument/2006/relationships/slide" Target="slides/slide63.xml"/><Relationship Id="rId75" Type="http://schemas.openxmlformats.org/officeDocument/2006/relationships/slide" Target="slides/slide68.xml"/><Relationship Id="rId83"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Master" Target="slideMasters/slideMaster6.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36" Type="http://schemas.openxmlformats.org/officeDocument/2006/relationships/slide" Target="slides/slide29.xml"/><Relationship Id="rId49" Type="http://schemas.openxmlformats.org/officeDocument/2006/relationships/slide" Target="slides/slide42.xml"/><Relationship Id="rId57" Type="http://schemas.openxmlformats.org/officeDocument/2006/relationships/slide" Target="slides/slide50.xml"/></Relationships>
</file>

<file path=ppt/charts/_rels/chart1.xml.rels><?xml version="1.0" encoding="UTF-8" standalone="yes"?>
<Relationships xmlns="http://schemas.openxmlformats.org/package/2006/relationships"><Relationship Id="rId3" Type="http://schemas.openxmlformats.org/officeDocument/2006/relationships/oleObject" Target="file:///C:\Users\r.rohatschek\Rohatschek\T&#228;tigkeitsbericht\2015\Kopie%20von%20Fehler%20nach%20Standards%20und%20Unternehmen.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marL="0" marR="0" indent="0" algn="ctr" defTabSz="914400" rtl="0" eaLnBrk="1" fontAlgn="auto" latinLnBrk="0" hangingPunct="1">
              <a:lnSpc>
                <a:spcPct val="100000"/>
              </a:lnSpc>
              <a:spcBef>
                <a:spcPts val="0"/>
              </a:spcBef>
              <a:spcAft>
                <a:spcPts val="0"/>
              </a:spcAft>
              <a:buClrTx/>
              <a:buSzTx/>
              <a:buFontTx/>
              <a:buNone/>
              <a:tabLst/>
              <a:defRPr sz="1400" b="0" i="0" u="none" strike="noStrike" kern="1200" spc="0" baseline="0">
                <a:solidFill>
                  <a:sysClr val="windowText" lastClr="000000">
                    <a:lumMod val="65000"/>
                    <a:lumOff val="35000"/>
                  </a:sysClr>
                </a:solidFill>
                <a:latin typeface="+mn-lt"/>
                <a:ea typeface="+mn-ea"/>
                <a:cs typeface="+mn-cs"/>
              </a:defRPr>
            </a:pPr>
            <a:r>
              <a:rPr lang="en-US" sz="1400" b="0" i="0" baseline="0">
                <a:effectLst/>
              </a:rPr>
              <a:t>Anzahl der Fehler pro Standard</a:t>
            </a:r>
            <a:endParaRPr lang="de-DE" sz="1400">
              <a:effectLst/>
            </a:endParaRPr>
          </a:p>
        </c:rich>
      </c:tx>
      <c:layout/>
      <c:overlay val="0"/>
      <c:spPr>
        <a:noFill/>
        <a:ln>
          <a:noFill/>
        </a:ln>
        <a:effectLst/>
      </c:spPr>
      <c:txPr>
        <a:bodyPr rot="0" spcFirstLastPara="1" vertOverflow="ellipsis" vert="horz" wrap="square" anchor="ctr" anchorCtr="1"/>
        <a:lstStyle/>
        <a:p>
          <a:pPr marL="0" marR="0" indent="0" algn="ctr" defTabSz="914400" rtl="0" eaLnBrk="1" fontAlgn="auto" latinLnBrk="0" hangingPunct="1">
            <a:lnSpc>
              <a:spcPct val="100000"/>
            </a:lnSpc>
            <a:spcBef>
              <a:spcPts val="0"/>
            </a:spcBef>
            <a:spcAft>
              <a:spcPts val="0"/>
            </a:spcAft>
            <a:buClrTx/>
            <a:buSzTx/>
            <a:buFontTx/>
            <a:buNone/>
            <a:tabLst/>
            <a:defRPr sz="1400" b="0" i="0" u="none" strike="noStrike" kern="1200" spc="0" baseline="0">
              <a:solidFill>
                <a:sysClr val="windowText" lastClr="000000">
                  <a:lumMod val="65000"/>
                  <a:lumOff val="35000"/>
                </a:sysClr>
              </a:solidFill>
              <a:latin typeface="+mn-lt"/>
              <a:ea typeface="+mn-ea"/>
              <a:cs typeface="+mn-cs"/>
            </a:defRPr>
          </a:pPr>
          <a:endParaRPr lang="de-DE"/>
        </a:p>
      </c:txPr>
    </c:title>
    <c:autoTitleDeleted val="0"/>
    <c:plotArea>
      <c:layout/>
      <c:barChart>
        <c:barDir val="col"/>
        <c:grouping val="stacked"/>
        <c:varyColors val="0"/>
        <c:ser>
          <c:idx val="0"/>
          <c:order val="0"/>
          <c:tx>
            <c:strRef>
              <c:f>Tabelle1!$E$26</c:f>
              <c:strCache>
                <c:ptCount val="1"/>
                <c:pt idx="0">
                  <c:v>Stichprobenprüfung</c:v>
                </c:pt>
              </c:strCache>
            </c:strRef>
          </c:tx>
          <c:spPr>
            <a:solidFill>
              <a:schemeClr val="accent1"/>
            </a:solidFill>
            <a:ln>
              <a:noFill/>
            </a:ln>
            <a:effectLst/>
          </c:spPr>
          <c:invertIfNegative val="0"/>
          <c:cat>
            <c:strRef>
              <c:f>Tabelle1!$C$27:$C$32</c:f>
              <c:strCache>
                <c:ptCount val="6"/>
                <c:pt idx="0">
                  <c:v>IAS 36</c:v>
                </c:pt>
                <c:pt idx="1">
                  <c:v>IAS 39</c:v>
                </c:pt>
                <c:pt idx="2">
                  <c:v>UGB</c:v>
                </c:pt>
                <c:pt idx="3">
                  <c:v>IAS 7</c:v>
                </c:pt>
                <c:pt idx="4">
                  <c:v>IFRS 10</c:v>
                </c:pt>
                <c:pt idx="5">
                  <c:v>Sonstige</c:v>
                </c:pt>
              </c:strCache>
            </c:strRef>
          </c:cat>
          <c:val>
            <c:numRef>
              <c:f>Tabelle1!$E$27:$E$32</c:f>
              <c:numCache>
                <c:formatCode>General</c:formatCode>
                <c:ptCount val="6"/>
                <c:pt idx="0">
                  <c:v>4</c:v>
                </c:pt>
                <c:pt idx="1">
                  <c:v>4</c:v>
                </c:pt>
                <c:pt idx="2">
                  <c:v>3</c:v>
                </c:pt>
                <c:pt idx="3">
                  <c:v>2</c:v>
                </c:pt>
                <c:pt idx="4">
                  <c:v>2</c:v>
                </c:pt>
                <c:pt idx="5">
                  <c:v>5</c:v>
                </c:pt>
              </c:numCache>
            </c:numRef>
          </c:val>
        </c:ser>
        <c:ser>
          <c:idx val="1"/>
          <c:order val="1"/>
          <c:tx>
            <c:strRef>
              <c:f>Tabelle1!$F$26</c:f>
              <c:strCache>
                <c:ptCount val="1"/>
                <c:pt idx="0">
                  <c:v>Anlassprüfung</c:v>
                </c:pt>
              </c:strCache>
            </c:strRef>
          </c:tx>
          <c:spPr>
            <a:solidFill>
              <a:srgbClr val="FF0000"/>
            </a:solidFill>
            <a:ln>
              <a:noFill/>
            </a:ln>
            <a:effectLst/>
          </c:spPr>
          <c:invertIfNegative val="0"/>
          <c:cat>
            <c:strRef>
              <c:f>Tabelle1!$C$27:$C$32</c:f>
              <c:strCache>
                <c:ptCount val="6"/>
                <c:pt idx="0">
                  <c:v>IAS 36</c:v>
                </c:pt>
                <c:pt idx="1">
                  <c:v>IAS 39</c:v>
                </c:pt>
                <c:pt idx="2">
                  <c:v>UGB</c:v>
                </c:pt>
                <c:pt idx="3">
                  <c:v>IAS 7</c:v>
                </c:pt>
                <c:pt idx="4">
                  <c:v>IFRS 10</c:v>
                </c:pt>
                <c:pt idx="5">
                  <c:v>Sonstige</c:v>
                </c:pt>
              </c:strCache>
            </c:strRef>
          </c:cat>
          <c:val>
            <c:numRef>
              <c:f>Tabelle1!$F$27:$F$32</c:f>
              <c:numCache>
                <c:formatCode>General</c:formatCode>
                <c:ptCount val="6"/>
                <c:pt idx="0">
                  <c:v>0</c:v>
                </c:pt>
                <c:pt idx="1">
                  <c:v>0</c:v>
                </c:pt>
                <c:pt idx="2">
                  <c:v>0</c:v>
                </c:pt>
                <c:pt idx="3">
                  <c:v>0</c:v>
                </c:pt>
                <c:pt idx="4">
                  <c:v>0</c:v>
                </c:pt>
                <c:pt idx="5">
                  <c:v>2</c:v>
                </c:pt>
              </c:numCache>
            </c:numRef>
          </c:val>
        </c:ser>
        <c:dLbls>
          <c:showLegendKey val="0"/>
          <c:showVal val="0"/>
          <c:showCatName val="0"/>
          <c:showSerName val="0"/>
          <c:showPercent val="0"/>
          <c:showBubbleSize val="0"/>
        </c:dLbls>
        <c:gapWidth val="219"/>
        <c:overlap val="100"/>
        <c:axId val="293702192"/>
        <c:axId val="293697880"/>
      </c:barChart>
      <c:catAx>
        <c:axId val="293702192"/>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de-DE"/>
                  <a:t>Standard</a:t>
                </a:r>
              </a:p>
            </c:rich>
          </c:tx>
          <c:layout/>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de-DE"/>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de-DE"/>
          </a:p>
        </c:txPr>
        <c:crossAx val="293697880"/>
        <c:crosses val="autoZero"/>
        <c:auto val="1"/>
        <c:lblAlgn val="ctr"/>
        <c:lblOffset val="100"/>
        <c:noMultiLvlLbl val="0"/>
      </c:catAx>
      <c:valAx>
        <c:axId val="293697880"/>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de-DE"/>
                  <a:t>Unternehmen</a:t>
                </a:r>
              </a:p>
            </c:rich>
          </c:tx>
          <c:layout/>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de-DE"/>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de-DE"/>
          </a:p>
        </c:txPr>
        <c:crossAx val="293702192"/>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de-DE"/>
        </a:p>
      </c:txPr>
    </c:legend>
    <c:plotVisOnly val="1"/>
    <c:dispBlanksAs val="gap"/>
    <c:showDLblsOverMax val="0"/>
  </c:chart>
  <c:spPr>
    <a:noFill/>
    <a:ln>
      <a:noFill/>
    </a:ln>
    <a:effectLst/>
  </c:spPr>
  <c:txPr>
    <a:bodyPr/>
    <a:lstStyle/>
    <a:p>
      <a:pPr>
        <a:defRPr/>
      </a:pPr>
      <a:endParaRPr lang="de-DE"/>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9.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1" y="3"/>
            <a:ext cx="2945863" cy="497333"/>
          </a:xfrm>
          <a:prstGeom prst="rect">
            <a:avLst/>
          </a:prstGeom>
        </p:spPr>
        <p:txBody>
          <a:bodyPr vert="horz" lIns="88197" tIns="44099" rIns="88197" bIns="44099" rtlCol="0"/>
          <a:lstStyle>
            <a:lvl1pPr algn="l">
              <a:defRPr sz="1200"/>
            </a:lvl1pPr>
          </a:lstStyle>
          <a:p>
            <a:endParaRPr lang="de-AT"/>
          </a:p>
        </p:txBody>
      </p:sp>
      <p:sp>
        <p:nvSpPr>
          <p:cNvPr id="3" name="Datumsplatzhalter 2"/>
          <p:cNvSpPr>
            <a:spLocks noGrp="1"/>
          </p:cNvSpPr>
          <p:nvPr>
            <p:ph type="dt" sz="quarter" idx="1"/>
          </p:nvPr>
        </p:nvSpPr>
        <p:spPr>
          <a:xfrm>
            <a:off x="3850295" y="3"/>
            <a:ext cx="2945863" cy="497333"/>
          </a:xfrm>
          <a:prstGeom prst="rect">
            <a:avLst/>
          </a:prstGeom>
        </p:spPr>
        <p:txBody>
          <a:bodyPr vert="horz" lIns="88197" tIns="44099" rIns="88197" bIns="44099" rtlCol="0"/>
          <a:lstStyle>
            <a:lvl1pPr algn="r">
              <a:defRPr sz="1200"/>
            </a:lvl1pPr>
          </a:lstStyle>
          <a:p>
            <a:fld id="{1079DC7F-AA00-4665-AE68-EF63DCF53892}" type="datetimeFigureOut">
              <a:rPr lang="de-AT" smtClean="0"/>
              <a:t>29.08.2016</a:t>
            </a:fld>
            <a:endParaRPr lang="de-AT"/>
          </a:p>
        </p:txBody>
      </p:sp>
      <p:sp>
        <p:nvSpPr>
          <p:cNvPr id="4" name="Fußzeilenplatzhalter 3"/>
          <p:cNvSpPr>
            <a:spLocks noGrp="1"/>
          </p:cNvSpPr>
          <p:nvPr>
            <p:ph type="ftr" sz="quarter" idx="2"/>
          </p:nvPr>
        </p:nvSpPr>
        <p:spPr>
          <a:xfrm>
            <a:off x="1" y="9429306"/>
            <a:ext cx="2945863" cy="497333"/>
          </a:xfrm>
          <a:prstGeom prst="rect">
            <a:avLst/>
          </a:prstGeom>
        </p:spPr>
        <p:txBody>
          <a:bodyPr vert="horz" lIns="88197" tIns="44099" rIns="88197" bIns="44099" rtlCol="0" anchor="b"/>
          <a:lstStyle>
            <a:lvl1pPr algn="l">
              <a:defRPr sz="1200"/>
            </a:lvl1pPr>
          </a:lstStyle>
          <a:p>
            <a:endParaRPr lang="de-AT"/>
          </a:p>
        </p:txBody>
      </p:sp>
      <p:sp>
        <p:nvSpPr>
          <p:cNvPr id="5" name="Foliennummernplatzhalter 4"/>
          <p:cNvSpPr>
            <a:spLocks noGrp="1"/>
          </p:cNvSpPr>
          <p:nvPr>
            <p:ph type="sldNum" sz="quarter" idx="3"/>
          </p:nvPr>
        </p:nvSpPr>
        <p:spPr>
          <a:xfrm>
            <a:off x="3850295" y="9429306"/>
            <a:ext cx="2945863" cy="497333"/>
          </a:xfrm>
          <a:prstGeom prst="rect">
            <a:avLst/>
          </a:prstGeom>
        </p:spPr>
        <p:txBody>
          <a:bodyPr vert="horz" lIns="88197" tIns="44099" rIns="88197" bIns="44099" rtlCol="0" anchor="b"/>
          <a:lstStyle>
            <a:lvl1pPr algn="r">
              <a:defRPr sz="1200"/>
            </a:lvl1pPr>
          </a:lstStyle>
          <a:p>
            <a:fld id="{73BDE985-EB7A-40CD-9BD0-46FF4F43BA48}" type="slidenum">
              <a:rPr lang="de-AT" smtClean="0"/>
              <a:t>‹Nr.›</a:t>
            </a:fld>
            <a:endParaRPr lang="de-AT"/>
          </a:p>
        </p:txBody>
      </p:sp>
    </p:spTree>
    <p:extLst>
      <p:ext uri="{BB962C8B-B14F-4D97-AF65-F5344CB8AC3E}">
        <p14:creationId xmlns:p14="http://schemas.microsoft.com/office/powerpoint/2010/main" val="190850840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2" y="4"/>
            <a:ext cx="2945863" cy="497333"/>
          </a:xfrm>
          <a:prstGeom prst="rect">
            <a:avLst/>
          </a:prstGeom>
        </p:spPr>
        <p:txBody>
          <a:bodyPr vert="horz" lIns="88191" tIns="44096" rIns="88191" bIns="44096" rtlCol="0"/>
          <a:lstStyle>
            <a:lvl1pPr algn="l">
              <a:defRPr sz="1200"/>
            </a:lvl1pPr>
          </a:lstStyle>
          <a:p>
            <a:endParaRPr lang="de-AT"/>
          </a:p>
        </p:txBody>
      </p:sp>
      <p:sp>
        <p:nvSpPr>
          <p:cNvPr id="3" name="Datumsplatzhalter 2"/>
          <p:cNvSpPr>
            <a:spLocks noGrp="1"/>
          </p:cNvSpPr>
          <p:nvPr>
            <p:ph type="dt" idx="1"/>
          </p:nvPr>
        </p:nvSpPr>
        <p:spPr>
          <a:xfrm>
            <a:off x="3850296" y="4"/>
            <a:ext cx="2945863" cy="497333"/>
          </a:xfrm>
          <a:prstGeom prst="rect">
            <a:avLst/>
          </a:prstGeom>
        </p:spPr>
        <p:txBody>
          <a:bodyPr vert="horz" lIns="88191" tIns="44096" rIns="88191" bIns="44096" rtlCol="0"/>
          <a:lstStyle>
            <a:lvl1pPr algn="r">
              <a:defRPr sz="1200"/>
            </a:lvl1pPr>
          </a:lstStyle>
          <a:p>
            <a:fld id="{7DB8AFDD-6CEC-4FD5-A4CE-68CFB84E9B66}" type="datetimeFigureOut">
              <a:rPr lang="de-AT" smtClean="0"/>
              <a:t>29.08.2016</a:t>
            </a:fld>
            <a:endParaRPr lang="de-AT"/>
          </a:p>
        </p:txBody>
      </p:sp>
      <p:sp>
        <p:nvSpPr>
          <p:cNvPr id="4" name="Folienbildplatzhalter 3"/>
          <p:cNvSpPr>
            <a:spLocks noGrp="1" noRot="1" noChangeAspect="1"/>
          </p:cNvSpPr>
          <p:nvPr>
            <p:ph type="sldImg" idx="2"/>
          </p:nvPr>
        </p:nvSpPr>
        <p:spPr>
          <a:xfrm>
            <a:off x="1166813" y="1241425"/>
            <a:ext cx="4465637" cy="3349625"/>
          </a:xfrm>
          <a:prstGeom prst="rect">
            <a:avLst/>
          </a:prstGeom>
          <a:noFill/>
          <a:ln w="12700">
            <a:solidFill>
              <a:prstClr val="black"/>
            </a:solidFill>
          </a:ln>
        </p:spPr>
        <p:txBody>
          <a:bodyPr vert="horz" lIns="88191" tIns="44096" rIns="88191" bIns="44096" rtlCol="0" anchor="ctr"/>
          <a:lstStyle/>
          <a:p>
            <a:endParaRPr lang="de-AT"/>
          </a:p>
        </p:txBody>
      </p:sp>
      <p:sp>
        <p:nvSpPr>
          <p:cNvPr id="5" name="Notizenplatzhalter 4"/>
          <p:cNvSpPr>
            <a:spLocks noGrp="1"/>
          </p:cNvSpPr>
          <p:nvPr>
            <p:ph type="body" sz="quarter" idx="3"/>
          </p:nvPr>
        </p:nvSpPr>
        <p:spPr>
          <a:xfrm>
            <a:off x="679467" y="4777784"/>
            <a:ext cx="5438748" cy="3907834"/>
          </a:xfrm>
          <a:prstGeom prst="rect">
            <a:avLst/>
          </a:prstGeom>
        </p:spPr>
        <p:txBody>
          <a:bodyPr vert="horz" lIns="88191" tIns="44096" rIns="88191" bIns="44096" rtlCol="0"/>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6" name="Fußzeilenplatzhalter 5"/>
          <p:cNvSpPr>
            <a:spLocks noGrp="1"/>
          </p:cNvSpPr>
          <p:nvPr>
            <p:ph type="ftr" sz="quarter" idx="4"/>
          </p:nvPr>
        </p:nvSpPr>
        <p:spPr>
          <a:xfrm>
            <a:off x="2" y="9429307"/>
            <a:ext cx="2945863" cy="497333"/>
          </a:xfrm>
          <a:prstGeom prst="rect">
            <a:avLst/>
          </a:prstGeom>
        </p:spPr>
        <p:txBody>
          <a:bodyPr vert="horz" lIns="88191" tIns="44096" rIns="88191" bIns="44096" rtlCol="0" anchor="b"/>
          <a:lstStyle>
            <a:lvl1pPr algn="l">
              <a:defRPr sz="1200"/>
            </a:lvl1pPr>
          </a:lstStyle>
          <a:p>
            <a:endParaRPr lang="de-AT"/>
          </a:p>
        </p:txBody>
      </p:sp>
      <p:sp>
        <p:nvSpPr>
          <p:cNvPr id="7" name="Foliennummernplatzhalter 6"/>
          <p:cNvSpPr>
            <a:spLocks noGrp="1"/>
          </p:cNvSpPr>
          <p:nvPr>
            <p:ph type="sldNum" sz="quarter" idx="5"/>
          </p:nvPr>
        </p:nvSpPr>
        <p:spPr>
          <a:xfrm>
            <a:off x="3850296" y="9429307"/>
            <a:ext cx="2945863" cy="497333"/>
          </a:xfrm>
          <a:prstGeom prst="rect">
            <a:avLst/>
          </a:prstGeom>
        </p:spPr>
        <p:txBody>
          <a:bodyPr vert="horz" lIns="88191" tIns="44096" rIns="88191" bIns="44096" rtlCol="0" anchor="b"/>
          <a:lstStyle>
            <a:lvl1pPr algn="r">
              <a:defRPr sz="1200"/>
            </a:lvl1pPr>
          </a:lstStyle>
          <a:p>
            <a:fld id="{13A4C0EB-B7A1-4F80-BB72-68EB1EFE1634}" type="slidenum">
              <a:rPr lang="de-AT" smtClean="0"/>
              <a:t>‹Nr.›</a:t>
            </a:fld>
            <a:endParaRPr lang="de-AT"/>
          </a:p>
        </p:txBody>
      </p:sp>
    </p:spTree>
    <p:extLst>
      <p:ext uri="{BB962C8B-B14F-4D97-AF65-F5344CB8AC3E}">
        <p14:creationId xmlns:p14="http://schemas.microsoft.com/office/powerpoint/2010/main" val="28070809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8466" name="Rectangle 7"/>
          <p:cNvSpPr>
            <a:spLocks noGrp="1" noChangeArrowheads="1"/>
          </p:cNvSpPr>
          <p:nvPr>
            <p:ph type="sldNum" sz="quarter" idx="5"/>
          </p:nvPr>
        </p:nvSpPr>
        <p:spPr>
          <a:noFill/>
        </p:spPr>
        <p:txBody>
          <a:bodyPr/>
          <a:lstStyle/>
          <a:p>
            <a:fld id="{93CB372A-242B-4682-97FB-3F9DE1E5EEFA}" type="slidenum">
              <a:rPr lang="de-AT" smtClean="0">
                <a:solidFill>
                  <a:srgbClr val="000000"/>
                </a:solidFill>
              </a:rPr>
              <a:pPr/>
              <a:t>1</a:t>
            </a:fld>
            <a:endParaRPr lang="de-AT" smtClean="0">
              <a:solidFill>
                <a:srgbClr val="000000"/>
              </a:solidFill>
            </a:endParaRPr>
          </a:p>
        </p:txBody>
      </p:sp>
      <p:sp>
        <p:nvSpPr>
          <p:cNvPr id="318467" name="Rectangle 2"/>
          <p:cNvSpPr>
            <a:spLocks noGrp="1" noRot="1" noChangeAspect="1" noChangeArrowheads="1" noTextEdit="1"/>
          </p:cNvSpPr>
          <p:nvPr>
            <p:ph type="sldImg"/>
          </p:nvPr>
        </p:nvSpPr>
        <p:spPr>
          <a:ln/>
        </p:spPr>
      </p:sp>
      <p:sp>
        <p:nvSpPr>
          <p:cNvPr id="318468" name="Rectangle 3"/>
          <p:cNvSpPr>
            <a:spLocks noGrp="1" noChangeArrowheads="1"/>
          </p:cNvSpPr>
          <p:nvPr>
            <p:ph type="body" idx="1"/>
          </p:nvPr>
        </p:nvSpPr>
        <p:spPr>
          <a:noFill/>
          <a:ln/>
        </p:spPr>
        <p:txBody>
          <a:bodyPr/>
          <a:lstStyle/>
          <a:p>
            <a:pPr eaLnBrk="1" hangingPunct="1"/>
            <a:endParaRPr lang="de-DE" dirty="0" smtClean="0"/>
          </a:p>
        </p:txBody>
      </p:sp>
    </p:spTree>
    <p:extLst>
      <p:ext uri="{BB962C8B-B14F-4D97-AF65-F5344CB8AC3E}">
        <p14:creationId xmlns:p14="http://schemas.microsoft.com/office/powerpoint/2010/main" val="412168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13A4C0EB-B7A1-4F80-BB72-68EB1EFE1634}" type="slidenum">
              <a:rPr lang="de-AT" smtClean="0"/>
              <a:t>15</a:t>
            </a:fld>
            <a:endParaRPr lang="de-AT"/>
          </a:p>
        </p:txBody>
      </p:sp>
    </p:spTree>
    <p:extLst>
      <p:ext uri="{BB962C8B-B14F-4D97-AF65-F5344CB8AC3E}">
        <p14:creationId xmlns:p14="http://schemas.microsoft.com/office/powerpoint/2010/main" val="3127860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8466" name="Rectangle 7"/>
          <p:cNvSpPr>
            <a:spLocks noGrp="1" noChangeArrowheads="1"/>
          </p:cNvSpPr>
          <p:nvPr>
            <p:ph type="sldNum" sz="quarter" idx="5"/>
          </p:nvPr>
        </p:nvSpPr>
        <p:spPr>
          <a:noFill/>
        </p:spPr>
        <p:txBody>
          <a:bodyPr/>
          <a:lstStyle/>
          <a:p>
            <a:fld id="{93CB372A-242B-4682-97FB-3F9DE1E5EEFA}" type="slidenum">
              <a:rPr lang="de-AT" smtClean="0">
                <a:solidFill>
                  <a:srgbClr val="000000"/>
                </a:solidFill>
              </a:rPr>
              <a:pPr/>
              <a:t>17</a:t>
            </a:fld>
            <a:endParaRPr lang="de-AT" smtClean="0">
              <a:solidFill>
                <a:srgbClr val="000000"/>
              </a:solidFill>
            </a:endParaRPr>
          </a:p>
        </p:txBody>
      </p:sp>
      <p:sp>
        <p:nvSpPr>
          <p:cNvPr id="318467" name="Rectangle 2"/>
          <p:cNvSpPr>
            <a:spLocks noGrp="1" noRot="1" noChangeAspect="1" noChangeArrowheads="1" noTextEdit="1"/>
          </p:cNvSpPr>
          <p:nvPr>
            <p:ph type="sldImg"/>
          </p:nvPr>
        </p:nvSpPr>
        <p:spPr>
          <a:ln/>
        </p:spPr>
      </p:sp>
      <p:sp>
        <p:nvSpPr>
          <p:cNvPr id="318468" name="Rectangle 3"/>
          <p:cNvSpPr>
            <a:spLocks noGrp="1" noChangeArrowheads="1"/>
          </p:cNvSpPr>
          <p:nvPr>
            <p:ph type="body" idx="1"/>
          </p:nvPr>
        </p:nvSpPr>
        <p:spPr>
          <a:noFill/>
          <a:ln/>
        </p:spPr>
        <p:txBody>
          <a:bodyPr/>
          <a:lstStyle/>
          <a:p>
            <a:pPr eaLnBrk="1" hangingPunct="1"/>
            <a:endParaRPr lang="de-DE" dirty="0" smtClean="0"/>
          </a:p>
        </p:txBody>
      </p:sp>
    </p:spTree>
    <p:extLst>
      <p:ext uri="{BB962C8B-B14F-4D97-AF65-F5344CB8AC3E}">
        <p14:creationId xmlns:p14="http://schemas.microsoft.com/office/powerpoint/2010/main" val="27227521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pPr>
              <a:defRPr/>
            </a:pPr>
            <a:fld id="{331102AB-F2FB-497C-B606-F2965EFD6668}" type="slidenum">
              <a:rPr lang="de-AT" smtClean="0">
                <a:solidFill>
                  <a:srgbClr val="000000"/>
                </a:solidFill>
              </a:rPr>
              <a:pPr>
                <a:defRPr/>
              </a:pPr>
              <a:t>24</a:t>
            </a:fld>
            <a:endParaRPr lang="de-AT">
              <a:solidFill>
                <a:srgbClr val="000000"/>
              </a:solidFill>
            </a:endParaRPr>
          </a:p>
        </p:txBody>
      </p:sp>
    </p:spTree>
    <p:extLst>
      <p:ext uri="{BB962C8B-B14F-4D97-AF65-F5344CB8AC3E}">
        <p14:creationId xmlns:p14="http://schemas.microsoft.com/office/powerpoint/2010/main" val="32487772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457200" lvl="1" indent="0">
              <a:buFont typeface="Arial" panose="020B0604020202020204" pitchFamily="34" charset="0"/>
              <a:buNone/>
            </a:pPr>
            <a:endParaRPr lang="de-AT" sz="1800" dirty="0" smtClean="0"/>
          </a:p>
          <a:p>
            <a:pPr marL="457200" lvl="1" indent="0">
              <a:buFont typeface="Arial" panose="020B0604020202020204" pitchFamily="34" charset="0"/>
              <a:buNone/>
            </a:pPr>
            <a:endParaRPr lang="de-AT" sz="1800" dirty="0" smtClean="0"/>
          </a:p>
          <a:p>
            <a:pPr marL="457200" lvl="1" indent="0">
              <a:buFont typeface="Arial" panose="020B0604020202020204" pitchFamily="34" charset="0"/>
              <a:buNone/>
            </a:pPr>
            <a:endParaRPr lang="de-AT" sz="1800" dirty="0" smtClean="0"/>
          </a:p>
          <a:p>
            <a:pPr marL="171450" indent="-171450">
              <a:buFont typeface="Arial" panose="020B0604020202020204" pitchFamily="34" charset="0"/>
              <a:buChar char="•"/>
            </a:pPr>
            <a:endParaRPr lang="de-AT" dirty="0"/>
          </a:p>
        </p:txBody>
      </p:sp>
      <p:sp>
        <p:nvSpPr>
          <p:cNvPr id="4" name="Foliennummernplatzhalter 3"/>
          <p:cNvSpPr>
            <a:spLocks noGrp="1"/>
          </p:cNvSpPr>
          <p:nvPr>
            <p:ph type="sldNum" sz="quarter" idx="10"/>
          </p:nvPr>
        </p:nvSpPr>
        <p:spPr/>
        <p:txBody>
          <a:bodyPr/>
          <a:lstStyle/>
          <a:p>
            <a:pPr>
              <a:defRPr/>
            </a:pPr>
            <a:fld id="{331102AB-F2FB-497C-B606-F2965EFD6668}" type="slidenum">
              <a:rPr lang="de-AT" smtClean="0">
                <a:solidFill>
                  <a:srgbClr val="000000"/>
                </a:solidFill>
              </a:rPr>
              <a:pPr>
                <a:defRPr/>
              </a:pPr>
              <a:t>29</a:t>
            </a:fld>
            <a:endParaRPr lang="de-AT">
              <a:solidFill>
                <a:srgbClr val="000000"/>
              </a:solidFill>
            </a:endParaRPr>
          </a:p>
        </p:txBody>
      </p:sp>
    </p:spTree>
    <p:extLst>
      <p:ext uri="{BB962C8B-B14F-4D97-AF65-F5344CB8AC3E}">
        <p14:creationId xmlns:p14="http://schemas.microsoft.com/office/powerpoint/2010/main" val="5006149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AT" dirty="0"/>
          </a:p>
        </p:txBody>
      </p:sp>
      <p:sp>
        <p:nvSpPr>
          <p:cNvPr id="4" name="Foliennummernplatzhalter 3"/>
          <p:cNvSpPr>
            <a:spLocks noGrp="1"/>
          </p:cNvSpPr>
          <p:nvPr>
            <p:ph type="sldNum" sz="quarter" idx="10"/>
          </p:nvPr>
        </p:nvSpPr>
        <p:spPr/>
        <p:txBody>
          <a:bodyPr/>
          <a:lstStyle/>
          <a:p>
            <a:pPr>
              <a:defRPr/>
            </a:pPr>
            <a:fld id="{331102AB-F2FB-497C-B606-F2965EFD6668}" type="slidenum">
              <a:rPr lang="de-AT" smtClean="0">
                <a:solidFill>
                  <a:srgbClr val="000000"/>
                </a:solidFill>
              </a:rPr>
              <a:pPr>
                <a:defRPr/>
              </a:pPr>
              <a:t>32</a:t>
            </a:fld>
            <a:endParaRPr lang="de-AT">
              <a:solidFill>
                <a:srgbClr val="000000"/>
              </a:solidFill>
            </a:endParaRPr>
          </a:p>
        </p:txBody>
      </p:sp>
    </p:spTree>
    <p:extLst>
      <p:ext uri="{BB962C8B-B14F-4D97-AF65-F5344CB8AC3E}">
        <p14:creationId xmlns:p14="http://schemas.microsoft.com/office/powerpoint/2010/main" val="15578398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13A4C0EB-B7A1-4F80-BB72-68EB1EFE1634}" type="slidenum">
              <a:rPr lang="de-AT" smtClean="0">
                <a:solidFill>
                  <a:prstClr val="black"/>
                </a:solidFill>
              </a:rPr>
              <a:pPr/>
              <a:t>61</a:t>
            </a:fld>
            <a:endParaRPr lang="de-AT">
              <a:solidFill>
                <a:prstClr val="black"/>
              </a:solidFill>
            </a:endParaRPr>
          </a:p>
        </p:txBody>
      </p:sp>
    </p:spTree>
    <p:extLst>
      <p:ext uri="{BB962C8B-B14F-4D97-AF65-F5344CB8AC3E}">
        <p14:creationId xmlns:p14="http://schemas.microsoft.com/office/powerpoint/2010/main" val="24911764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8466" name="Rectangle 7"/>
          <p:cNvSpPr>
            <a:spLocks noGrp="1" noChangeArrowheads="1"/>
          </p:cNvSpPr>
          <p:nvPr>
            <p:ph type="sldNum" sz="quarter" idx="5"/>
          </p:nvPr>
        </p:nvSpPr>
        <p:spPr>
          <a:noFill/>
        </p:spPr>
        <p:txBody>
          <a:bodyPr/>
          <a:lstStyle/>
          <a:p>
            <a:fld id="{93CB372A-242B-4682-97FB-3F9DE1E5EEFA}" type="slidenum">
              <a:rPr lang="de-AT" smtClean="0">
                <a:solidFill>
                  <a:srgbClr val="000000"/>
                </a:solidFill>
              </a:rPr>
              <a:pPr/>
              <a:t>63</a:t>
            </a:fld>
            <a:endParaRPr lang="de-AT" smtClean="0">
              <a:solidFill>
                <a:srgbClr val="000000"/>
              </a:solidFill>
            </a:endParaRPr>
          </a:p>
        </p:txBody>
      </p:sp>
      <p:sp>
        <p:nvSpPr>
          <p:cNvPr id="318467" name="Rectangle 2"/>
          <p:cNvSpPr>
            <a:spLocks noGrp="1" noRot="1" noChangeAspect="1" noChangeArrowheads="1" noTextEdit="1"/>
          </p:cNvSpPr>
          <p:nvPr>
            <p:ph type="sldImg"/>
          </p:nvPr>
        </p:nvSpPr>
        <p:spPr>
          <a:ln/>
        </p:spPr>
      </p:sp>
      <p:sp>
        <p:nvSpPr>
          <p:cNvPr id="318468" name="Rectangle 3"/>
          <p:cNvSpPr>
            <a:spLocks noGrp="1" noChangeArrowheads="1"/>
          </p:cNvSpPr>
          <p:nvPr>
            <p:ph type="body" idx="1"/>
          </p:nvPr>
        </p:nvSpPr>
        <p:spPr>
          <a:noFill/>
          <a:ln/>
        </p:spPr>
        <p:txBody>
          <a:bodyPr/>
          <a:lstStyle/>
          <a:p>
            <a:pPr eaLnBrk="1" hangingPunct="1"/>
            <a:endParaRPr lang="de-DE" dirty="0" smtClean="0"/>
          </a:p>
        </p:txBody>
      </p:sp>
    </p:spTree>
    <p:extLst>
      <p:ext uri="{BB962C8B-B14F-4D97-AF65-F5344CB8AC3E}">
        <p14:creationId xmlns:p14="http://schemas.microsoft.com/office/powerpoint/2010/main" val="25948342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2.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3.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7" name="Rectangle 6"/>
          <p:cNvSpPr/>
          <p:nvPr userDrawn="1"/>
        </p:nvSpPr>
        <p:spPr>
          <a:xfrm>
            <a:off x="581192" y="3098800"/>
            <a:ext cx="7989752" cy="2662359"/>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2" y="990600"/>
            <a:ext cx="7989752" cy="1504844"/>
          </a:xfrm>
          <a:effectLst/>
        </p:spPr>
        <p:txBody>
          <a:bodyPr anchor="b">
            <a:normAutofit/>
          </a:bodyPr>
          <a:lstStyle>
            <a:lvl1pPr>
              <a:defRPr sz="3600" baseline="0">
                <a:solidFill>
                  <a:schemeClr val="accent1"/>
                </a:solidFill>
              </a:defRPr>
            </a:lvl1pPr>
          </a:lstStyle>
          <a:p>
            <a:endParaRPr lang="en-US" dirty="0"/>
          </a:p>
        </p:txBody>
      </p:sp>
      <p:sp>
        <p:nvSpPr>
          <p:cNvPr id="3" name="Subtitle 2"/>
          <p:cNvSpPr>
            <a:spLocks noGrp="1"/>
          </p:cNvSpPr>
          <p:nvPr>
            <p:ph type="subTitle" idx="1"/>
          </p:nvPr>
        </p:nvSpPr>
        <p:spPr>
          <a:xfrm>
            <a:off x="581192" y="2495444"/>
            <a:ext cx="7989752" cy="770270"/>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dirty="0" smtClean="0"/>
              <a:t>Formatvorlage des Untertitelmasters durch Klicken bearbeiten</a:t>
            </a:r>
            <a:endParaRPr lang="en-US" dirty="0"/>
          </a:p>
        </p:txBody>
      </p:sp>
    </p:spTree>
    <p:extLst>
      <p:ext uri="{BB962C8B-B14F-4D97-AF65-F5344CB8AC3E}">
        <p14:creationId xmlns:p14="http://schemas.microsoft.com/office/powerpoint/2010/main" val="176132772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7" name="Rectangle 6"/>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de-DE" smtClean="0"/>
              <a:t>Titelmasterformat durch Klicken bearbeiten</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Date Placeholder 3"/>
          <p:cNvSpPr>
            <a:spLocks noGrp="1"/>
          </p:cNvSpPr>
          <p:nvPr>
            <p:ph type="dt" sz="half" idx="10"/>
          </p:nvPr>
        </p:nvSpPr>
        <p:spPr/>
        <p:txBody>
          <a:bodyPr/>
          <a:lstStyle/>
          <a:p>
            <a:endParaRPr lang="de-AT"/>
          </a:p>
        </p:txBody>
      </p:sp>
      <p:sp>
        <p:nvSpPr>
          <p:cNvPr id="5" name="Footer Placeholder 4"/>
          <p:cNvSpPr>
            <a:spLocks noGrp="1"/>
          </p:cNvSpPr>
          <p:nvPr>
            <p:ph type="ftr" sz="quarter" idx="11"/>
          </p:nvPr>
        </p:nvSpPr>
        <p:spPr/>
        <p:txBody>
          <a:bodyPr/>
          <a:lstStyle/>
          <a:p>
            <a:r>
              <a:rPr lang="de-AT" smtClean="0"/>
              <a:t>Dr. Jettmar / Fachtagung Rechnungslegungskontrolle 2016</a:t>
            </a:r>
            <a:endParaRPr lang="de-AT"/>
          </a:p>
        </p:txBody>
      </p:sp>
      <p:sp>
        <p:nvSpPr>
          <p:cNvPr id="6" name="Slide Number Placeholder 5"/>
          <p:cNvSpPr>
            <a:spLocks noGrp="1"/>
          </p:cNvSpPr>
          <p:nvPr>
            <p:ph type="sldNum" sz="quarter" idx="12"/>
          </p:nvPr>
        </p:nvSpPr>
        <p:spPr/>
        <p:txBody>
          <a:bodyPr/>
          <a:lstStyle/>
          <a:p>
            <a:fld id="{6FC9CC3B-DED1-4F01-9436-24D392070F9D}" type="slidenum">
              <a:rPr lang="de-AT" smtClean="0"/>
              <a:t>‹Nr.›</a:t>
            </a:fld>
            <a:endParaRPr lang="de-AT"/>
          </a:p>
        </p:txBody>
      </p:sp>
    </p:spTree>
    <p:extLst>
      <p:ext uri="{BB962C8B-B14F-4D97-AF65-F5344CB8AC3E}">
        <p14:creationId xmlns:p14="http://schemas.microsoft.com/office/powerpoint/2010/main" val="21524217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7" name="Rectangle 6"/>
          <p:cNvSpPr>
            <a:spLocks noChangeAspect="1"/>
          </p:cNvSpPr>
          <p:nvPr/>
        </p:nvSpPr>
        <p:spPr>
          <a:xfrm>
            <a:off x="6629400" y="599725"/>
            <a:ext cx="2057399"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6629400" y="675725"/>
            <a:ext cx="1503123" cy="5183073"/>
          </a:xfrm>
        </p:spPr>
        <p:txBody>
          <a:bodyPr vert="eaVert"/>
          <a:lstStyle/>
          <a:p>
            <a:r>
              <a:rPr lang="de-DE" smtClean="0"/>
              <a:t>Titelmasterformat durch Klicken bearbeiten</a:t>
            </a:r>
            <a:endParaRPr lang="en-US" dirty="0"/>
          </a:p>
        </p:txBody>
      </p:sp>
      <p:sp>
        <p:nvSpPr>
          <p:cNvPr id="3" name="Vertical Text Placeholder 2"/>
          <p:cNvSpPr>
            <a:spLocks noGrp="1"/>
          </p:cNvSpPr>
          <p:nvPr>
            <p:ph type="body" orient="vert" idx="1"/>
          </p:nvPr>
        </p:nvSpPr>
        <p:spPr>
          <a:xfrm>
            <a:off x="581192" y="675725"/>
            <a:ext cx="5922209" cy="5183073"/>
          </a:xfrm>
        </p:spPr>
        <p:txBody>
          <a:bodyPr vert="eaVert" ancho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Date Placeholder 3"/>
          <p:cNvSpPr>
            <a:spLocks noGrp="1"/>
          </p:cNvSpPr>
          <p:nvPr>
            <p:ph type="dt" sz="half" idx="10"/>
          </p:nvPr>
        </p:nvSpPr>
        <p:spPr>
          <a:xfrm>
            <a:off x="6745255" y="5956136"/>
            <a:ext cx="947672" cy="365125"/>
          </a:xfrm>
        </p:spPr>
        <p:txBody>
          <a:bodyPr/>
          <a:lstStyle>
            <a:lvl1pPr>
              <a:defRPr>
                <a:solidFill>
                  <a:schemeClr val="accent1">
                    <a:lumMod val="75000"/>
                    <a:lumOff val="25000"/>
                  </a:schemeClr>
                </a:solidFill>
              </a:defRPr>
            </a:lvl1pPr>
          </a:lstStyle>
          <a:p>
            <a:endParaRPr lang="de-AT"/>
          </a:p>
        </p:txBody>
      </p:sp>
      <p:sp>
        <p:nvSpPr>
          <p:cNvPr id="5" name="Footer Placeholder 4"/>
          <p:cNvSpPr>
            <a:spLocks noGrp="1"/>
          </p:cNvSpPr>
          <p:nvPr>
            <p:ph type="ftr" sz="quarter" idx="11"/>
          </p:nvPr>
        </p:nvSpPr>
        <p:spPr>
          <a:xfrm>
            <a:off x="581192" y="5951810"/>
            <a:ext cx="5922209" cy="365125"/>
          </a:xfrm>
        </p:spPr>
        <p:txBody>
          <a:bodyPr/>
          <a:lstStyle/>
          <a:p>
            <a:r>
              <a:rPr lang="de-AT" smtClean="0"/>
              <a:t>Dr. Jettmar / Fachtagung Rechnungslegungskontrolle 2016</a:t>
            </a:r>
            <a:endParaRPr lang="de-AT"/>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6FC9CC3B-DED1-4F01-9436-24D392070F9D}" type="slidenum">
              <a:rPr lang="de-AT" smtClean="0"/>
              <a:t>‹Nr.›</a:t>
            </a:fld>
            <a:endParaRPr lang="de-AT"/>
          </a:p>
        </p:txBody>
      </p:sp>
    </p:spTree>
    <p:extLst>
      <p:ext uri="{BB962C8B-B14F-4D97-AF65-F5344CB8AC3E}">
        <p14:creationId xmlns:p14="http://schemas.microsoft.com/office/powerpoint/2010/main" val="24159668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1531906" name="Rectangle 2"/>
          <p:cNvSpPr>
            <a:spLocks noGrp="1" noChangeArrowheads="1"/>
          </p:cNvSpPr>
          <p:nvPr>
            <p:ph type="ctrTitle"/>
          </p:nvPr>
        </p:nvSpPr>
        <p:spPr>
          <a:xfrm>
            <a:off x="633944" y="1534879"/>
            <a:ext cx="7878827" cy="4112208"/>
          </a:xfrm>
          <a:solidFill>
            <a:srgbClr val="EDEDED"/>
          </a:solidFill>
        </p:spPr>
        <p:txBody>
          <a:bodyPr anchor="ctr"/>
          <a:lstStyle>
            <a:lvl1pPr algn="ctr">
              <a:defRPr/>
            </a:lvl1pPr>
          </a:lstStyle>
          <a:p>
            <a:r>
              <a:rPr lang="de-AT"/>
              <a:t>Titelmasterformat durch Klicken bearbeiten</a:t>
            </a:r>
          </a:p>
        </p:txBody>
      </p:sp>
      <p:pic>
        <p:nvPicPr>
          <p:cNvPr id="6" name="Picture 8" descr="FMA+Adler_fuÌˆrpps_d"/>
          <p:cNvPicPr>
            <a:picLocks noChangeAspect="1" noChangeArrowheads="1"/>
          </p:cNvPicPr>
          <p:nvPr userDrawn="1"/>
        </p:nvPicPr>
        <p:blipFill>
          <a:blip r:embed="rId2"/>
          <a:srcRect/>
          <a:stretch>
            <a:fillRect/>
          </a:stretch>
        </p:blipFill>
        <p:spPr bwMode="auto">
          <a:xfrm>
            <a:off x="631230" y="554342"/>
            <a:ext cx="7847604" cy="637853"/>
          </a:xfrm>
          <a:prstGeom prst="rect">
            <a:avLst/>
          </a:prstGeom>
          <a:noFill/>
        </p:spPr>
      </p:pic>
    </p:spTree>
    <p:extLst>
      <p:ext uri="{BB962C8B-B14F-4D97-AF65-F5344CB8AC3E}">
        <p14:creationId xmlns:p14="http://schemas.microsoft.com/office/powerpoint/2010/main" val="17064757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AT"/>
          </a:p>
        </p:txBody>
      </p:sp>
      <p:sp>
        <p:nvSpPr>
          <p:cNvPr id="3" name="Inhaltsplatzhalter 2"/>
          <p:cNvSpPr>
            <a:spLocks noGrp="1"/>
          </p:cNvSpPr>
          <p:nvPr>
            <p:ph idx="1"/>
          </p:nvPr>
        </p:nvSpPr>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pic>
        <p:nvPicPr>
          <p:cNvPr id="9" name="Picture 8" descr="FMA_klein"/>
          <p:cNvPicPr>
            <a:picLocks noChangeAspect="1" noChangeArrowheads="1"/>
          </p:cNvPicPr>
          <p:nvPr userDrawn="1"/>
        </p:nvPicPr>
        <p:blipFill>
          <a:blip r:embed="rId2"/>
          <a:srcRect/>
          <a:stretch>
            <a:fillRect/>
          </a:stretch>
        </p:blipFill>
        <p:spPr bwMode="auto">
          <a:xfrm>
            <a:off x="631230" y="358523"/>
            <a:ext cx="701818" cy="426195"/>
          </a:xfrm>
          <a:prstGeom prst="rect">
            <a:avLst/>
          </a:prstGeom>
          <a:noFill/>
          <a:ln w="9525">
            <a:noFill/>
            <a:miter lim="800000"/>
            <a:headEnd/>
            <a:tailEnd/>
          </a:ln>
        </p:spPr>
      </p:pic>
      <p:sp>
        <p:nvSpPr>
          <p:cNvPr id="10" name="Rectangle 4"/>
          <p:cNvSpPr>
            <a:spLocks noGrp="1" noChangeArrowheads="1"/>
          </p:cNvSpPr>
          <p:nvPr>
            <p:ph type="dt" sz="half" idx="2"/>
          </p:nvPr>
        </p:nvSpPr>
        <p:spPr bwMode="auto">
          <a:xfrm>
            <a:off x="570143" y="6211508"/>
            <a:ext cx="2523560" cy="352763"/>
          </a:xfrm>
          <a:prstGeom prst="rect">
            <a:avLst/>
          </a:prstGeom>
          <a:noFill/>
          <a:ln w="9525">
            <a:noFill/>
            <a:miter lim="800000"/>
            <a:headEnd/>
            <a:tailEnd/>
          </a:ln>
          <a:effectLst/>
        </p:spPr>
        <p:txBody>
          <a:bodyPr vert="horz" wrap="square" lIns="104306" tIns="52153" rIns="104306" bIns="52153" numCol="1" anchor="ctr" anchorCtr="0" compatLnSpc="1">
            <a:prstTxWarp prst="textNoShape">
              <a:avLst/>
            </a:prstTxWarp>
          </a:bodyPr>
          <a:lstStyle>
            <a:lvl1pPr defTabSz="891859">
              <a:defRPr sz="1197"/>
            </a:lvl1pPr>
          </a:lstStyle>
          <a:p>
            <a:r>
              <a:rPr lang="de-AT" dirty="0" smtClean="0">
                <a:solidFill>
                  <a:srgbClr val="000000"/>
                </a:solidFill>
              </a:rPr>
              <a:t>Team Accounting, FMA</a:t>
            </a:r>
            <a:endParaRPr lang="de-AT" dirty="0">
              <a:solidFill>
                <a:srgbClr val="000000"/>
              </a:solidFill>
            </a:endParaRPr>
          </a:p>
        </p:txBody>
      </p:sp>
      <p:sp>
        <p:nvSpPr>
          <p:cNvPr id="11" name="Rectangle 6"/>
          <p:cNvSpPr>
            <a:spLocks noGrp="1" noChangeArrowheads="1"/>
          </p:cNvSpPr>
          <p:nvPr>
            <p:ph type="sldNum" sz="quarter" idx="4"/>
          </p:nvPr>
        </p:nvSpPr>
        <p:spPr bwMode="auto">
          <a:xfrm>
            <a:off x="6439895" y="6210068"/>
            <a:ext cx="2133962" cy="287970"/>
          </a:xfrm>
          <a:prstGeom prst="rect">
            <a:avLst/>
          </a:prstGeom>
          <a:noFill/>
          <a:ln w="9525">
            <a:noFill/>
            <a:miter lim="800000"/>
            <a:headEnd/>
            <a:tailEnd/>
          </a:ln>
          <a:effectLst/>
        </p:spPr>
        <p:txBody>
          <a:bodyPr vert="horz" wrap="square" lIns="104306" tIns="52153" rIns="104306" bIns="52153" numCol="1" anchor="t" anchorCtr="0" compatLnSpc="1">
            <a:prstTxWarp prst="textNoShape">
              <a:avLst/>
            </a:prstTxWarp>
          </a:bodyPr>
          <a:lstStyle>
            <a:lvl1pPr algn="r" defTabSz="891859">
              <a:defRPr sz="1197"/>
            </a:lvl1pPr>
          </a:lstStyle>
          <a:p>
            <a:fld id="{1B4BEB11-D829-4D4B-81FA-40B520F3044F}" type="slidenum">
              <a:rPr lang="de-AT">
                <a:solidFill>
                  <a:srgbClr val="000000"/>
                </a:solidFill>
              </a:rPr>
              <a:pPr/>
              <a:t>‹Nr.›</a:t>
            </a:fld>
            <a:endParaRPr lang="de-AT">
              <a:solidFill>
                <a:srgbClr val="000000"/>
              </a:solidFill>
            </a:endParaRPr>
          </a:p>
        </p:txBody>
      </p:sp>
      <p:sp>
        <p:nvSpPr>
          <p:cNvPr id="12" name="Fußzeilenplatzhalter 5"/>
          <p:cNvSpPr>
            <a:spLocks noGrp="1"/>
          </p:cNvSpPr>
          <p:nvPr>
            <p:ph type="ftr" sz="quarter" idx="3"/>
          </p:nvPr>
        </p:nvSpPr>
        <p:spPr>
          <a:xfrm>
            <a:off x="3648382" y="6237425"/>
            <a:ext cx="1970385" cy="260613"/>
          </a:xfrm>
          <a:prstGeom prst="rect">
            <a:avLst/>
          </a:prstGeom>
        </p:spPr>
        <p:txBody>
          <a:bodyPr/>
          <a:lstStyle>
            <a:lvl1pPr>
              <a:defRPr sz="1197"/>
            </a:lvl1pPr>
          </a:lstStyle>
          <a:p>
            <a:r>
              <a:rPr lang="de-AT" dirty="0" smtClean="0">
                <a:solidFill>
                  <a:srgbClr val="000000"/>
                </a:solidFill>
              </a:rPr>
              <a:t>Wien, 25. Jänner 2016</a:t>
            </a:r>
            <a:endParaRPr lang="de-AT" dirty="0">
              <a:solidFill>
                <a:srgbClr val="000000"/>
              </a:solidFill>
            </a:endParaRPr>
          </a:p>
        </p:txBody>
      </p:sp>
    </p:spTree>
    <p:extLst>
      <p:ext uri="{BB962C8B-B14F-4D97-AF65-F5344CB8AC3E}">
        <p14:creationId xmlns:p14="http://schemas.microsoft.com/office/powerpoint/2010/main" val="42583362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181" y="4407378"/>
            <a:ext cx="7772943" cy="1362097"/>
          </a:xfrm>
        </p:spPr>
        <p:txBody>
          <a:bodyPr/>
          <a:lstStyle>
            <a:lvl1pPr algn="l">
              <a:defRPr sz="3420" b="1" cap="all"/>
            </a:lvl1pPr>
          </a:lstStyle>
          <a:p>
            <a:r>
              <a:rPr lang="de-DE" smtClean="0"/>
              <a:t>Titelmasterformat durch Klicken bearbeiten</a:t>
            </a:r>
            <a:endParaRPr lang="de-AT"/>
          </a:p>
        </p:txBody>
      </p:sp>
      <p:sp>
        <p:nvSpPr>
          <p:cNvPr id="3" name="Textplatzhalter 2"/>
          <p:cNvSpPr>
            <a:spLocks noGrp="1"/>
          </p:cNvSpPr>
          <p:nvPr>
            <p:ph type="body" idx="1"/>
          </p:nvPr>
        </p:nvSpPr>
        <p:spPr>
          <a:xfrm>
            <a:off x="722181" y="2907056"/>
            <a:ext cx="7772943" cy="1500322"/>
          </a:xfrm>
        </p:spPr>
        <p:txBody>
          <a:bodyPr anchor="b"/>
          <a:lstStyle>
            <a:lvl1pPr marL="0" indent="0">
              <a:buNone/>
              <a:defRPr sz="1710"/>
            </a:lvl1pPr>
            <a:lvl2pPr marL="390952" indent="0">
              <a:buNone/>
              <a:defRPr sz="1539"/>
            </a:lvl2pPr>
            <a:lvl3pPr marL="781903" indent="0">
              <a:buNone/>
              <a:defRPr sz="1368"/>
            </a:lvl3pPr>
            <a:lvl4pPr marL="1172855" indent="0">
              <a:buNone/>
              <a:defRPr sz="1197"/>
            </a:lvl4pPr>
            <a:lvl5pPr marL="1563807" indent="0">
              <a:buNone/>
              <a:defRPr sz="1197"/>
            </a:lvl5pPr>
            <a:lvl6pPr marL="1954759" indent="0">
              <a:buNone/>
              <a:defRPr sz="1197"/>
            </a:lvl6pPr>
            <a:lvl7pPr marL="2345710" indent="0">
              <a:buNone/>
              <a:defRPr sz="1197"/>
            </a:lvl7pPr>
            <a:lvl8pPr marL="2736662" indent="0">
              <a:buNone/>
              <a:defRPr sz="1197"/>
            </a:lvl8pPr>
            <a:lvl9pPr marL="3127614" indent="0">
              <a:buNone/>
              <a:defRPr sz="1197"/>
            </a:lvl9pPr>
          </a:lstStyle>
          <a:p>
            <a:pPr lvl="0"/>
            <a:r>
              <a:rPr lang="de-DE" smtClean="0"/>
              <a:t>Textmasterformate durch Klicken bearbeiten</a:t>
            </a:r>
          </a:p>
        </p:txBody>
      </p:sp>
      <p:sp>
        <p:nvSpPr>
          <p:cNvPr id="4" name="Rectangle 4"/>
          <p:cNvSpPr>
            <a:spLocks noGrp="1" noChangeArrowheads="1"/>
          </p:cNvSpPr>
          <p:nvPr>
            <p:ph type="sldNum" sz="quarter" idx="10"/>
          </p:nvPr>
        </p:nvSpPr>
        <p:spPr>
          <a:xfrm>
            <a:off x="6439895" y="6210069"/>
            <a:ext cx="2133962" cy="289409"/>
          </a:xfrm>
          <a:prstGeom prst="rect">
            <a:avLst/>
          </a:prstGeom>
          <a:ln/>
        </p:spPr>
        <p:txBody>
          <a:bodyPr/>
          <a:lstStyle>
            <a:lvl1pPr>
              <a:defRPr/>
            </a:lvl1pPr>
          </a:lstStyle>
          <a:p>
            <a:pPr>
              <a:defRPr/>
            </a:pPr>
            <a:fld id="{35E9CAAD-D243-4455-9C09-6E1998B66E9B}" type="slidenum">
              <a:rPr lang="de-AT">
                <a:solidFill>
                  <a:srgbClr val="000000"/>
                </a:solidFill>
              </a:rPr>
              <a:pPr>
                <a:defRPr/>
              </a:pPr>
              <a:t>‹Nr.›</a:t>
            </a:fld>
            <a:endParaRPr lang="de-AT">
              <a:solidFill>
                <a:srgbClr val="000000"/>
              </a:solidFill>
            </a:endParaRPr>
          </a:p>
        </p:txBody>
      </p:sp>
    </p:spTree>
    <p:extLst>
      <p:ext uri="{BB962C8B-B14F-4D97-AF65-F5344CB8AC3E}">
        <p14:creationId xmlns:p14="http://schemas.microsoft.com/office/powerpoint/2010/main" val="21507037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AT"/>
          </a:p>
        </p:txBody>
      </p:sp>
      <p:sp>
        <p:nvSpPr>
          <p:cNvPr id="3" name="Inhaltsplatzhalter 2"/>
          <p:cNvSpPr>
            <a:spLocks noGrp="1"/>
          </p:cNvSpPr>
          <p:nvPr>
            <p:ph sz="half" idx="1"/>
          </p:nvPr>
        </p:nvSpPr>
        <p:spPr>
          <a:xfrm>
            <a:off x="446613" y="1274267"/>
            <a:ext cx="4090093" cy="4898365"/>
          </a:xfrm>
        </p:spPr>
        <p:txBody>
          <a:bodyPr/>
          <a:lstStyle>
            <a:lvl1pPr>
              <a:defRPr sz="2394"/>
            </a:lvl1pPr>
            <a:lvl2pPr>
              <a:defRPr sz="2052"/>
            </a:lvl2pPr>
            <a:lvl3pPr>
              <a:defRPr sz="1710"/>
            </a:lvl3pPr>
            <a:lvl4pPr>
              <a:defRPr sz="1539"/>
            </a:lvl4pPr>
            <a:lvl5pPr>
              <a:defRPr sz="1539"/>
            </a:lvl5pPr>
            <a:lvl6pPr>
              <a:defRPr sz="1539"/>
            </a:lvl6pPr>
            <a:lvl7pPr>
              <a:defRPr sz="1539"/>
            </a:lvl7pPr>
            <a:lvl8pPr>
              <a:defRPr sz="1539"/>
            </a:lvl8pPr>
            <a:lvl9pPr>
              <a:defRPr sz="1539"/>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4" name="Inhaltsplatzhalter 3"/>
          <p:cNvSpPr>
            <a:spLocks noGrp="1"/>
          </p:cNvSpPr>
          <p:nvPr>
            <p:ph sz="half" idx="2"/>
          </p:nvPr>
        </p:nvSpPr>
        <p:spPr>
          <a:xfrm>
            <a:off x="4667024" y="1274267"/>
            <a:ext cx="4091451" cy="4898365"/>
          </a:xfrm>
        </p:spPr>
        <p:txBody>
          <a:bodyPr/>
          <a:lstStyle>
            <a:lvl1pPr>
              <a:defRPr sz="2394"/>
            </a:lvl1pPr>
            <a:lvl2pPr>
              <a:defRPr sz="2052"/>
            </a:lvl2pPr>
            <a:lvl3pPr>
              <a:defRPr sz="1710"/>
            </a:lvl3pPr>
            <a:lvl4pPr>
              <a:defRPr sz="1539"/>
            </a:lvl4pPr>
            <a:lvl5pPr>
              <a:defRPr sz="1539"/>
            </a:lvl5pPr>
            <a:lvl6pPr>
              <a:defRPr sz="1539"/>
            </a:lvl6pPr>
            <a:lvl7pPr>
              <a:defRPr sz="1539"/>
            </a:lvl7pPr>
            <a:lvl8pPr>
              <a:defRPr sz="1539"/>
            </a:lvl8pPr>
            <a:lvl9pPr>
              <a:defRPr sz="1539"/>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5" name="Rectangle 4"/>
          <p:cNvSpPr>
            <a:spLocks noGrp="1" noChangeArrowheads="1"/>
          </p:cNvSpPr>
          <p:nvPr>
            <p:ph type="sldNum" sz="quarter" idx="10"/>
          </p:nvPr>
        </p:nvSpPr>
        <p:spPr>
          <a:xfrm>
            <a:off x="6439895" y="6210069"/>
            <a:ext cx="2133962" cy="289409"/>
          </a:xfrm>
          <a:prstGeom prst="rect">
            <a:avLst/>
          </a:prstGeom>
          <a:ln/>
        </p:spPr>
        <p:txBody>
          <a:bodyPr/>
          <a:lstStyle>
            <a:lvl1pPr>
              <a:defRPr/>
            </a:lvl1pPr>
          </a:lstStyle>
          <a:p>
            <a:pPr>
              <a:defRPr/>
            </a:pPr>
            <a:fld id="{FEE93D2F-6B37-4425-8E3A-01A1E801BBDD}" type="slidenum">
              <a:rPr lang="de-AT">
                <a:solidFill>
                  <a:srgbClr val="000000"/>
                </a:solidFill>
              </a:rPr>
              <a:pPr>
                <a:defRPr/>
              </a:pPr>
              <a:t>‹Nr.›</a:t>
            </a:fld>
            <a:endParaRPr lang="de-AT">
              <a:solidFill>
                <a:srgbClr val="000000"/>
              </a:solidFill>
            </a:endParaRPr>
          </a:p>
        </p:txBody>
      </p:sp>
    </p:spTree>
    <p:extLst>
      <p:ext uri="{BB962C8B-B14F-4D97-AF65-F5344CB8AC3E}">
        <p14:creationId xmlns:p14="http://schemas.microsoft.com/office/powerpoint/2010/main" val="353139081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472" y="275012"/>
            <a:ext cx="8229057" cy="1143240"/>
          </a:xfrm>
        </p:spPr>
        <p:txBody>
          <a:bodyPr/>
          <a:lstStyle>
            <a:lvl1pPr>
              <a:defRPr/>
            </a:lvl1pPr>
          </a:lstStyle>
          <a:p>
            <a:r>
              <a:rPr lang="de-DE" smtClean="0"/>
              <a:t>Titelmasterformat durch Klicken bearbeiten</a:t>
            </a:r>
            <a:endParaRPr lang="de-AT"/>
          </a:p>
        </p:txBody>
      </p:sp>
      <p:sp>
        <p:nvSpPr>
          <p:cNvPr id="3" name="Textplatzhalter 2"/>
          <p:cNvSpPr>
            <a:spLocks noGrp="1"/>
          </p:cNvSpPr>
          <p:nvPr>
            <p:ph type="body" idx="1"/>
          </p:nvPr>
        </p:nvSpPr>
        <p:spPr>
          <a:xfrm>
            <a:off x="457472" y="1534879"/>
            <a:ext cx="4039867" cy="639293"/>
          </a:xfrm>
        </p:spPr>
        <p:txBody>
          <a:bodyPr anchor="b"/>
          <a:lstStyle>
            <a:lvl1pPr marL="0" indent="0">
              <a:buNone/>
              <a:defRPr sz="2052" b="1"/>
            </a:lvl1pPr>
            <a:lvl2pPr marL="390952" indent="0">
              <a:buNone/>
              <a:defRPr sz="1710" b="1"/>
            </a:lvl2pPr>
            <a:lvl3pPr marL="781903" indent="0">
              <a:buNone/>
              <a:defRPr sz="1539" b="1"/>
            </a:lvl3pPr>
            <a:lvl4pPr marL="1172855" indent="0">
              <a:buNone/>
              <a:defRPr sz="1368" b="1"/>
            </a:lvl4pPr>
            <a:lvl5pPr marL="1563807" indent="0">
              <a:buNone/>
              <a:defRPr sz="1368" b="1"/>
            </a:lvl5pPr>
            <a:lvl6pPr marL="1954759" indent="0">
              <a:buNone/>
              <a:defRPr sz="1368" b="1"/>
            </a:lvl6pPr>
            <a:lvl7pPr marL="2345710" indent="0">
              <a:buNone/>
              <a:defRPr sz="1368" b="1"/>
            </a:lvl7pPr>
            <a:lvl8pPr marL="2736662" indent="0">
              <a:buNone/>
              <a:defRPr sz="1368" b="1"/>
            </a:lvl8pPr>
            <a:lvl9pPr marL="3127614" indent="0">
              <a:buNone/>
              <a:defRPr sz="1368" b="1"/>
            </a:lvl9pPr>
          </a:lstStyle>
          <a:p>
            <a:pPr lvl="0"/>
            <a:r>
              <a:rPr lang="de-DE" smtClean="0"/>
              <a:t>Textmasterformate durch Klicken bearbeiten</a:t>
            </a:r>
          </a:p>
        </p:txBody>
      </p:sp>
      <p:sp>
        <p:nvSpPr>
          <p:cNvPr id="4" name="Inhaltsplatzhalter 3"/>
          <p:cNvSpPr>
            <a:spLocks noGrp="1"/>
          </p:cNvSpPr>
          <p:nvPr>
            <p:ph sz="half" idx="2"/>
          </p:nvPr>
        </p:nvSpPr>
        <p:spPr>
          <a:xfrm>
            <a:off x="457472" y="2174172"/>
            <a:ext cx="4039867" cy="3952385"/>
          </a:xfrm>
        </p:spPr>
        <p:txBody>
          <a:bodyPr/>
          <a:lstStyle>
            <a:lvl1pPr>
              <a:defRPr sz="2052"/>
            </a:lvl1pPr>
            <a:lvl2pPr>
              <a:defRPr sz="1710"/>
            </a:lvl2pPr>
            <a:lvl3pPr>
              <a:defRPr sz="1539"/>
            </a:lvl3pPr>
            <a:lvl4pPr>
              <a:defRPr sz="1368"/>
            </a:lvl4pPr>
            <a:lvl5pPr>
              <a:defRPr sz="1368"/>
            </a:lvl5pPr>
            <a:lvl6pPr>
              <a:defRPr sz="1368"/>
            </a:lvl6pPr>
            <a:lvl7pPr>
              <a:defRPr sz="1368"/>
            </a:lvl7pPr>
            <a:lvl8pPr>
              <a:defRPr sz="1368"/>
            </a:lvl8pPr>
            <a:lvl9pPr>
              <a:defRPr sz="1368"/>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5" name="Textplatzhalter 4"/>
          <p:cNvSpPr>
            <a:spLocks noGrp="1"/>
          </p:cNvSpPr>
          <p:nvPr>
            <p:ph type="body" sz="quarter" idx="3"/>
          </p:nvPr>
        </p:nvSpPr>
        <p:spPr>
          <a:xfrm>
            <a:off x="4645304" y="1534879"/>
            <a:ext cx="4041225" cy="639293"/>
          </a:xfrm>
        </p:spPr>
        <p:txBody>
          <a:bodyPr anchor="b"/>
          <a:lstStyle>
            <a:lvl1pPr marL="0" indent="0">
              <a:buNone/>
              <a:defRPr sz="2052" b="1"/>
            </a:lvl1pPr>
            <a:lvl2pPr marL="390952" indent="0">
              <a:buNone/>
              <a:defRPr sz="1710" b="1"/>
            </a:lvl2pPr>
            <a:lvl3pPr marL="781903" indent="0">
              <a:buNone/>
              <a:defRPr sz="1539" b="1"/>
            </a:lvl3pPr>
            <a:lvl4pPr marL="1172855" indent="0">
              <a:buNone/>
              <a:defRPr sz="1368" b="1"/>
            </a:lvl4pPr>
            <a:lvl5pPr marL="1563807" indent="0">
              <a:buNone/>
              <a:defRPr sz="1368" b="1"/>
            </a:lvl5pPr>
            <a:lvl6pPr marL="1954759" indent="0">
              <a:buNone/>
              <a:defRPr sz="1368" b="1"/>
            </a:lvl6pPr>
            <a:lvl7pPr marL="2345710" indent="0">
              <a:buNone/>
              <a:defRPr sz="1368" b="1"/>
            </a:lvl7pPr>
            <a:lvl8pPr marL="2736662" indent="0">
              <a:buNone/>
              <a:defRPr sz="1368" b="1"/>
            </a:lvl8pPr>
            <a:lvl9pPr marL="3127614" indent="0">
              <a:buNone/>
              <a:defRPr sz="1368" b="1"/>
            </a:lvl9pPr>
          </a:lstStyle>
          <a:p>
            <a:pPr lvl="0"/>
            <a:r>
              <a:rPr lang="de-DE" smtClean="0"/>
              <a:t>Textmasterformate durch Klicken bearbeiten</a:t>
            </a:r>
          </a:p>
        </p:txBody>
      </p:sp>
      <p:sp>
        <p:nvSpPr>
          <p:cNvPr id="6" name="Inhaltsplatzhalter 5"/>
          <p:cNvSpPr>
            <a:spLocks noGrp="1"/>
          </p:cNvSpPr>
          <p:nvPr>
            <p:ph sz="quarter" idx="4"/>
          </p:nvPr>
        </p:nvSpPr>
        <p:spPr>
          <a:xfrm>
            <a:off x="4645304" y="2174172"/>
            <a:ext cx="4041225" cy="3952385"/>
          </a:xfrm>
        </p:spPr>
        <p:txBody>
          <a:bodyPr/>
          <a:lstStyle>
            <a:lvl1pPr>
              <a:defRPr sz="2052"/>
            </a:lvl1pPr>
            <a:lvl2pPr>
              <a:defRPr sz="1710"/>
            </a:lvl2pPr>
            <a:lvl3pPr>
              <a:defRPr sz="1539"/>
            </a:lvl3pPr>
            <a:lvl4pPr>
              <a:defRPr sz="1368"/>
            </a:lvl4pPr>
            <a:lvl5pPr>
              <a:defRPr sz="1368"/>
            </a:lvl5pPr>
            <a:lvl6pPr>
              <a:defRPr sz="1368"/>
            </a:lvl6pPr>
            <a:lvl7pPr>
              <a:defRPr sz="1368"/>
            </a:lvl7pPr>
            <a:lvl8pPr>
              <a:defRPr sz="1368"/>
            </a:lvl8pPr>
            <a:lvl9pPr>
              <a:defRPr sz="1368"/>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7" name="Rectangle 4"/>
          <p:cNvSpPr>
            <a:spLocks noGrp="1" noChangeArrowheads="1"/>
          </p:cNvSpPr>
          <p:nvPr>
            <p:ph type="sldNum" sz="quarter" idx="10"/>
          </p:nvPr>
        </p:nvSpPr>
        <p:spPr>
          <a:xfrm>
            <a:off x="6439895" y="6210069"/>
            <a:ext cx="2133962" cy="289409"/>
          </a:xfrm>
          <a:prstGeom prst="rect">
            <a:avLst/>
          </a:prstGeom>
          <a:ln/>
        </p:spPr>
        <p:txBody>
          <a:bodyPr/>
          <a:lstStyle>
            <a:lvl1pPr>
              <a:defRPr/>
            </a:lvl1pPr>
          </a:lstStyle>
          <a:p>
            <a:pPr>
              <a:defRPr/>
            </a:pPr>
            <a:fld id="{7B809743-40C8-4CEA-BCEE-99D74186E688}" type="slidenum">
              <a:rPr lang="de-AT">
                <a:solidFill>
                  <a:srgbClr val="000000"/>
                </a:solidFill>
              </a:rPr>
              <a:pPr>
                <a:defRPr/>
              </a:pPr>
              <a:t>‹Nr.›</a:t>
            </a:fld>
            <a:endParaRPr lang="de-AT">
              <a:solidFill>
                <a:srgbClr val="000000"/>
              </a:solidFill>
            </a:endParaRPr>
          </a:p>
        </p:txBody>
      </p:sp>
    </p:spTree>
    <p:extLst>
      <p:ext uri="{BB962C8B-B14F-4D97-AF65-F5344CB8AC3E}">
        <p14:creationId xmlns:p14="http://schemas.microsoft.com/office/powerpoint/2010/main" val="18833780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AT"/>
          </a:p>
        </p:txBody>
      </p:sp>
      <p:sp>
        <p:nvSpPr>
          <p:cNvPr id="3" name="Rectangle 4"/>
          <p:cNvSpPr>
            <a:spLocks noGrp="1" noChangeArrowheads="1"/>
          </p:cNvSpPr>
          <p:nvPr>
            <p:ph type="sldNum" sz="quarter" idx="10"/>
          </p:nvPr>
        </p:nvSpPr>
        <p:spPr>
          <a:xfrm>
            <a:off x="6439895" y="6210069"/>
            <a:ext cx="2133962" cy="289409"/>
          </a:xfrm>
          <a:prstGeom prst="rect">
            <a:avLst/>
          </a:prstGeom>
          <a:ln/>
        </p:spPr>
        <p:txBody>
          <a:bodyPr/>
          <a:lstStyle>
            <a:lvl1pPr>
              <a:defRPr/>
            </a:lvl1pPr>
          </a:lstStyle>
          <a:p>
            <a:pPr>
              <a:defRPr/>
            </a:pPr>
            <a:fld id="{229620F3-62FC-40DF-A071-7BC4BC76EBE2}" type="slidenum">
              <a:rPr lang="de-AT">
                <a:solidFill>
                  <a:srgbClr val="000000"/>
                </a:solidFill>
              </a:rPr>
              <a:pPr>
                <a:defRPr/>
              </a:pPr>
              <a:t>‹Nr.›</a:t>
            </a:fld>
            <a:endParaRPr lang="de-AT">
              <a:solidFill>
                <a:srgbClr val="000000"/>
              </a:solidFill>
            </a:endParaRPr>
          </a:p>
        </p:txBody>
      </p:sp>
    </p:spTree>
    <p:extLst>
      <p:ext uri="{BB962C8B-B14F-4D97-AF65-F5344CB8AC3E}">
        <p14:creationId xmlns:p14="http://schemas.microsoft.com/office/powerpoint/2010/main" val="210471559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sldNum" sz="quarter" idx="10"/>
          </p:nvPr>
        </p:nvSpPr>
        <p:spPr>
          <a:xfrm>
            <a:off x="6439895" y="6210069"/>
            <a:ext cx="2133962" cy="289409"/>
          </a:xfrm>
          <a:prstGeom prst="rect">
            <a:avLst/>
          </a:prstGeom>
          <a:ln/>
        </p:spPr>
        <p:txBody>
          <a:bodyPr/>
          <a:lstStyle>
            <a:lvl1pPr>
              <a:defRPr/>
            </a:lvl1pPr>
          </a:lstStyle>
          <a:p>
            <a:pPr>
              <a:defRPr/>
            </a:pPr>
            <a:fld id="{600D345D-275C-46FB-B38C-DED0DEACE8AE}" type="slidenum">
              <a:rPr lang="de-AT">
                <a:solidFill>
                  <a:srgbClr val="000000"/>
                </a:solidFill>
              </a:rPr>
              <a:pPr>
                <a:defRPr/>
              </a:pPr>
              <a:t>‹Nr.›</a:t>
            </a:fld>
            <a:endParaRPr lang="de-AT">
              <a:solidFill>
                <a:srgbClr val="000000"/>
              </a:solidFill>
            </a:endParaRPr>
          </a:p>
        </p:txBody>
      </p:sp>
    </p:spTree>
    <p:extLst>
      <p:ext uri="{BB962C8B-B14F-4D97-AF65-F5344CB8AC3E}">
        <p14:creationId xmlns:p14="http://schemas.microsoft.com/office/powerpoint/2010/main" val="3381550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472" y="273572"/>
            <a:ext cx="3008181" cy="1161958"/>
          </a:xfrm>
        </p:spPr>
        <p:txBody>
          <a:bodyPr anchor="b"/>
          <a:lstStyle>
            <a:lvl1pPr algn="l">
              <a:defRPr sz="1710" b="1"/>
            </a:lvl1pPr>
          </a:lstStyle>
          <a:p>
            <a:r>
              <a:rPr lang="de-DE" smtClean="0"/>
              <a:t>Titelmasterformat durch Klicken bearbeiten</a:t>
            </a:r>
            <a:endParaRPr lang="de-AT"/>
          </a:p>
        </p:txBody>
      </p:sp>
      <p:sp>
        <p:nvSpPr>
          <p:cNvPr id="3" name="Inhaltsplatzhalter 2"/>
          <p:cNvSpPr>
            <a:spLocks noGrp="1"/>
          </p:cNvSpPr>
          <p:nvPr>
            <p:ph idx="1"/>
          </p:nvPr>
        </p:nvSpPr>
        <p:spPr>
          <a:xfrm>
            <a:off x="3575608" y="273571"/>
            <a:ext cx="5110921" cy="5852986"/>
          </a:xfrm>
        </p:spPr>
        <p:txBody>
          <a:bodyPr/>
          <a:lstStyle>
            <a:lvl1pPr>
              <a:defRPr sz="2736"/>
            </a:lvl1pPr>
            <a:lvl2pPr>
              <a:defRPr sz="2394"/>
            </a:lvl2pPr>
            <a:lvl3pPr>
              <a:defRPr sz="2052"/>
            </a:lvl3pPr>
            <a:lvl4pPr>
              <a:defRPr sz="1710"/>
            </a:lvl4pPr>
            <a:lvl5pPr>
              <a:defRPr sz="1710"/>
            </a:lvl5pPr>
            <a:lvl6pPr>
              <a:defRPr sz="1710"/>
            </a:lvl6pPr>
            <a:lvl7pPr>
              <a:defRPr sz="1710"/>
            </a:lvl7pPr>
            <a:lvl8pPr>
              <a:defRPr sz="1710"/>
            </a:lvl8pPr>
            <a:lvl9pPr>
              <a:defRPr sz="171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4" name="Textplatzhalter 3"/>
          <p:cNvSpPr>
            <a:spLocks noGrp="1"/>
          </p:cNvSpPr>
          <p:nvPr>
            <p:ph type="body" sz="half" idx="2"/>
          </p:nvPr>
        </p:nvSpPr>
        <p:spPr>
          <a:xfrm>
            <a:off x="457472" y="1435530"/>
            <a:ext cx="3008181" cy="4691027"/>
          </a:xfrm>
        </p:spPr>
        <p:txBody>
          <a:bodyPr/>
          <a:lstStyle>
            <a:lvl1pPr marL="0" indent="0">
              <a:buNone/>
              <a:defRPr sz="1197"/>
            </a:lvl1pPr>
            <a:lvl2pPr marL="390952" indent="0">
              <a:buNone/>
              <a:defRPr sz="1026"/>
            </a:lvl2pPr>
            <a:lvl3pPr marL="781903" indent="0">
              <a:buNone/>
              <a:defRPr sz="855"/>
            </a:lvl3pPr>
            <a:lvl4pPr marL="1172855" indent="0">
              <a:buNone/>
              <a:defRPr sz="770"/>
            </a:lvl4pPr>
            <a:lvl5pPr marL="1563807" indent="0">
              <a:buNone/>
              <a:defRPr sz="770"/>
            </a:lvl5pPr>
            <a:lvl6pPr marL="1954759" indent="0">
              <a:buNone/>
              <a:defRPr sz="770"/>
            </a:lvl6pPr>
            <a:lvl7pPr marL="2345710" indent="0">
              <a:buNone/>
              <a:defRPr sz="770"/>
            </a:lvl7pPr>
            <a:lvl8pPr marL="2736662" indent="0">
              <a:buNone/>
              <a:defRPr sz="770"/>
            </a:lvl8pPr>
            <a:lvl9pPr marL="3127614" indent="0">
              <a:buNone/>
              <a:defRPr sz="770"/>
            </a:lvl9pPr>
          </a:lstStyle>
          <a:p>
            <a:pPr lvl="0"/>
            <a:r>
              <a:rPr lang="de-DE" smtClean="0"/>
              <a:t>Textmasterformate durch Klicken bearbeiten</a:t>
            </a:r>
          </a:p>
        </p:txBody>
      </p:sp>
      <p:sp>
        <p:nvSpPr>
          <p:cNvPr id="5" name="Rectangle 4"/>
          <p:cNvSpPr>
            <a:spLocks noGrp="1" noChangeArrowheads="1"/>
          </p:cNvSpPr>
          <p:nvPr>
            <p:ph type="sldNum" sz="quarter" idx="10"/>
          </p:nvPr>
        </p:nvSpPr>
        <p:spPr>
          <a:xfrm>
            <a:off x="6439895" y="6210069"/>
            <a:ext cx="2133962" cy="289409"/>
          </a:xfrm>
          <a:prstGeom prst="rect">
            <a:avLst/>
          </a:prstGeom>
          <a:ln/>
        </p:spPr>
        <p:txBody>
          <a:bodyPr/>
          <a:lstStyle>
            <a:lvl1pPr>
              <a:defRPr/>
            </a:lvl1pPr>
          </a:lstStyle>
          <a:p>
            <a:pPr>
              <a:defRPr/>
            </a:pPr>
            <a:fld id="{8B5D41D6-F5EE-4DA2-871C-84A961F2C8F8}" type="slidenum">
              <a:rPr lang="de-AT">
                <a:solidFill>
                  <a:srgbClr val="000000"/>
                </a:solidFill>
              </a:rPr>
              <a:pPr>
                <a:defRPr/>
              </a:pPr>
              <a:t>‹Nr.›</a:t>
            </a:fld>
            <a:endParaRPr lang="de-AT">
              <a:solidFill>
                <a:srgbClr val="000000"/>
              </a:solidFill>
            </a:endParaRPr>
          </a:p>
        </p:txBody>
      </p:sp>
    </p:spTree>
    <p:extLst>
      <p:ext uri="{BB962C8B-B14F-4D97-AF65-F5344CB8AC3E}">
        <p14:creationId xmlns:p14="http://schemas.microsoft.com/office/powerpoint/2010/main" val="4394255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7" name="Rectangle 6"/>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b="1"/>
            </a:lvl1pPr>
          </a:lstStyle>
          <a:p>
            <a:r>
              <a:rPr lang="de-DE" dirty="0" smtClean="0"/>
              <a:t>Titelmasterformat durch Klicken bearbeiten</a:t>
            </a:r>
            <a:endParaRPr lang="en-US" dirty="0"/>
          </a:p>
        </p:txBody>
      </p:sp>
      <p:sp>
        <p:nvSpPr>
          <p:cNvPr id="3" name="Content Placeholder 2"/>
          <p:cNvSpPr>
            <a:spLocks noGrp="1"/>
          </p:cNvSpPr>
          <p:nvPr>
            <p:ph idx="1"/>
          </p:nvPr>
        </p:nvSpPr>
        <p:spPr>
          <a:xfrm>
            <a:off x="581192" y="2228003"/>
            <a:ext cx="7989752" cy="3630795"/>
          </a:xfrm>
        </p:spPr>
        <p:txBody>
          <a:bodyPr/>
          <a:lstStyle>
            <a:lvl1pPr>
              <a:defRPr sz="2400"/>
            </a:lvl1pPr>
          </a:lstStyle>
          <a:p>
            <a:pPr lvl="0"/>
            <a:r>
              <a:rPr lang="de-DE" dirty="0" smtClean="0"/>
              <a:t>Textmasterformat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endParaRPr lang="en-US" dirty="0"/>
          </a:p>
        </p:txBody>
      </p:sp>
      <p:sp>
        <p:nvSpPr>
          <p:cNvPr id="5" name="Footer Placeholder 4"/>
          <p:cNvSpPr>
            <a:spLocks noGrp="1"/>
          </p:cNvSpPr>
          <p:nvPr>
            <p:ph type="ftr" sz="quarter" idx="11"/>
          </p:nvPr>
        </p:nvSpPr>
        <p:spPr>
          <a:xfrm>
            <a:off x="581192" y="5951810"/>
            <a:ext cx="3976294" cy="365125"/>
          </a:xfrm>
        </p:spPr>
        <p:txBody>
          <a:bodyPr/>
          <a:lstStyle>
            <a:lvl1pPr>
              <a:defRPr/>
            </a:lvl1pPr>
          </a:lstStyle>
          <a:p>
            <a:r>
              <a:rPr lang="de-AT" smtClean="0"/>
              <a:t>Dr. Jettmar / Fachtagung Rechnungslegungskontrolle 2016</a:t>
            </a:r>
            <a:endParaRPr lang="de-AT" dirty="0" smtClean="0"/>
          </a:p>
        </p:txBody>
      </p:sp>
      <p:sp>
        <p:nvSpPr>
          <p:cNvPr id="6" name="Slide Number Placeholder 5"/>
          <p:cNvSpPr>
            <a:spLocks noGrp="1"/>
          </p:cNvSpPr>
          <p:nvPr>
            <p:ph type="sldNum" sz="quarter" idx="12"/>
          </p:nvPr>
        </p:nvSpPr>
        <p:spPr>
          <a:xfrm>
            <a:off x="8185710" y="6448502"/>
            <a:ext cx="770468" cy="365125"/>
          </a:xfrm>
        </p:spPr>
        <p:txBody>
          <a:bodyPr/>
          <a:lstStyle/>
          <a:p>
            <a:fld id="{6FC9CC3B-DED1-4F01-9436-24D392070F9D}" type="slidenum">
              <a:rPr lang="de-AT" smtClean="0"/>
              <a:t>‹Nr.›</a:t>
            </a:fld>
            <a:endParaRPr lang="de-AT" dirty="0"/>
          </a:p>
        </p:txBody>
      </p:sp>
      <p:pic>
        <p:nvPicPr>
          <p:cNvPr id="8" name="Grafik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006992" y="5881537"/>
            <a:ext cx="2563952" cy="566965"/>
          </a:xfrm>
          <a:prstGeom prst="rect">
            <a:avLst/>
          </a:prstGeom>
        </p:spPr>
      </p:pic>
      <p:sp>
        <p:nvSpPr>
          <p:cNvPr id="9" name="Footer Placeholder 4"/>
          <p:cNvSpPr txBox="1">
            <a:spLocks/>
          </p:cNvSpPr>
          <p:nvPr userDrawn="1"/>
        </p:nvSpPr>
        <p:spPr>
          <a:xfrm>
            <a:off x="3534849" y="5951810"/>
            <a:ext cx="2728065" cy="365125"/>
          </a:xfrm>
          <a:prstGeom prst="rect">
            <a:avLst/>
          </a:prstGeom>
        </p:spPr>
        <p:txBody>
          <a:bodyPr vert="horz" lIns="91440" tIns="45720" rIns="91440" bIns="45720" rtlCol="0" anchor="ctr"/>
          <a:lstStyle>
            <a:defPPr>
              <a:defRPr lang="de-DE"/>
            </a:defPPr>
            <a:lvl1pPr marL="0" algn="l" defTabSz="914400" rtl="0" eaLnBrk="1" latinLnBrk="0" hangingPunct="1">
              <a:defRPr sz="900" kern="1200" cap="all">
                <a:solidFill>
                  <a:schemeClr val="accent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de-AT" dirty="0" smtClean="0"/>
          </a:p>
        </p:txBody>
      </p:sp>
    </p:spTree>
    <p:extLst>
      <p:ext uri="{BB962C8B-B14F-4D97-AF65-F5344CB8AC3E}">
        <p14:creationId xmlns:p14="http://schemas.microsoft.com/office/powerpoint/2010/main" val="1245604565"/>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1877" y="4800456"/>
            <a:ext cx="5486943" cy="567300"/>
          </a:xfrm>
        </p:spPr>
        <p:txBody>
          <a:bodyPr anchor="b"/>
          <a:lstStyle>
            <a:lvl1pPr algn="l">
              <a:defRPr sz="1710" b="1"/>
            </a:lvl1pPr>
          </a:lstStyle>
          <a:p>
            <a:r>
              <a:rPr lang="de-DE" smtClean="0"/>
              <a:t>Titelmasterformat durch Klicken bearbeiten</a:t>
            </a:r>
            <a:endParaRPr lang="de-AT"/>
          </a:p>
        </p:txBody>
      </p:sp>
      <p:sp>
        <p:nvSpPr>
          <p:cNvPr id="3" name="Bildplatzhalter 2"/>
          <p:cNvSpPr>
            <a:spLocks noGrp="1"/>
          </p:cNvSpPr>
          <p:nvPr>
            <p:ph type="pic" idx="1"/>
          </p:nvPr>
        </p:nvSpPr>
        <p:spPr>
          <a:xfrm>
            <a:off x="1791877" y="613376"/>
            <a:ext cx="5486943" cy="4113648"/>
          </a:xfrm>
        </p:spPr>
        <p:txBody>
          <a:bodyPr/>
          <a:lstStyle>
            <a:lvl1pPr marL="0" indent="0">
              <a:buNone/>
              <a:defRPr sz="2736"/>
            </a:lvl1pPr>
            <a:lvl2pPr marL="390952" indent="0">
              <a:buNone/>
              <a:defRPr sz="2394"/>
            </a:lvl2pPr>
            <a:lvl3pPr marL="781903" indent="0">
              <a:buNone/>
              <a:defRPr sz="2052"/>
            </a:lvl3pPr>
            <a:lvl4pPr marL="1172855" indent="0">
              <a:buNone/>
              <a:defRPr sz="1710"/>
            </a:lvl4pPr>
            <a:lvl5pPr marL="1563807" indent="0">
              <a:buNone/>
              <a:defRPr sz="1710"/>
            </a:lvl5pPr>
            <a:lvl6pPr marL="1954759" indent="0">
              <a:buNone/>
              <a:defRPr sz="1710"/>
            </a:lvl6pPr>
            <a:lvl7pPr marL="2345710" indent="0">
              <a:buNone/>
              <a:defRPr sz="1710"/>
            </a:lvl7pPr>
            <a:lvl8pPr marL="2736662" indent="0">
              <a:buNone/>
              <a:defRPr sz="1710"/>
            </a:lvl8pPr>
            <a:lvl9pPr marL="3127614" indent="0">
              <a:buNone/>
              <a:defRPr sz="1710"/>
            </a:lvl9pPr>
          </a:lstStyle>
          <a:p>
            <a:pPr lvl="0"/>
            <a:endParaRPr lang="de-AT" noProof="0" smtClean="0"/>
          </a:p>
        </p:txBody>
      </p:sp>
      <p:sp>
        <p:nvSpPr>
          <p:cNvPr id="4" name="Textplatzhalter 3"/>
          <p:cNvSpPr>
            <a:spLocks noGrp="1"/>
          </p:cNvSpPr>
          <p:nvPr>
            <p:ph type="body" sz="half" idx="2"/>
          </p:nvPr>
        </p:nvSpPr>
        <p:spPr>
          <a:xfrm>
            <a:off x="1791877" y="5367757"/>
            <a:ext cx="5486943" cy="804876"/>
          </a:xfrm>
        </p:spPr>
        <p:txBody>
          <a:bodyPr/>
          <a:lstStyle>
            <a:lvl1pPr marL="0" indent="0">
              <a:buNone/>
              <a:defRPr sz="1197"/>
            </a:lvl1pPr>
            <a:lvl2pPr marL="390952" indent="0">
              <a:buNone/>
              <a:defRPr sz="1026"/>
            </a:lvl2pPr>
            <a:lvl3pPr marL="781903" indent="0">
              <a:buNone/>
              <a:defRPr sz="855"/>
            </a:lvl3pPr>
            <a:lvl4pPr marL="1172855" indent="0">
              <a:buNone/>
              <a:defRPr sz="770"/>
            </a:lvl4pPr>
            <a:lvl5pPr marL="1563807" indent="0">
              <a:buNone/>
              <a:defRPr sz="770"/>
            </a:lvl5pPr>
            <a:lvl6pPr marL="1954759" indent="0">
              <a:buNone/>
              <a:defRPr sz="770"/>
            </a:lvl6pPr>
            <a:lvl7pPr marL="2345710" indent="0">
              <a:buNone/>
              <a:defRPr sz="770"/>
            </a:lvl7pPr>
            <a:lvl8pPr marL="2736662" indent="0">
              <a:buNone/>
              <a:defRPr sz="770"/>
            </a:lvl8pPr>
            <a:lvl9pPr marL="3127614" indent="0">
              <a:buNone/>
              <a:defRPr sz="770"/>
            </a:lvl9pPr>
          </a:lstStyle>
          <a:p>
            <a:pPr lvl="0"/>
            <a:r>
              <a:rPr lang="de-DE" smtClean="0"/>
              <a:t>Textmasterformate durch Klicken bearbeiten</a:t>
            </a:r>
          </a:p>
        </p:txBody>
      </p:sp>
      <p:sp>
        <p:nvSpPr>
          <p:cNvPr id="5" name="Rectangle 4"/>
          <p:cNvSpPr>
            <a:spLocks noGrp="1" noChangeArrowheads="1"/>
          </p:cNvSpPr>
          <p:nvPr>
            <p:ph type="sldNum" sz="quarter" idx="10"/>
          </p:nvPr>
        </p:nvSpPr>
        <p:spPr>
          <a:xfrm>
            <a:off x="6439895" y="6210069"/>
            <a:ext cx="2133962" cy="289409"/>
          </a:xfrm>
          <a:prstGeom prst="rect">
            <a:avLst/>
          </a:prstGeom>
          <a:ln/>
        </p:spPr>
        <p:txBody>
          <a:bodyPr/>
          <a:lstStyle>
            <a:lvl1pPr>
              <a:defRPr/>
            </a:lvl1pPr>
          </a:lstStyle>
          <a:p>
            <a:pPr>
              <a:defRPr/>
            </a:pPr>
            <a:fld id="{0AF4FECE-F2B4-49A4-A880-C2A9321F0AE5}" type="slidenum">
              <a:rPr lang="de-AT">
                <a:solidFill>
                  <a:srgbClr val="000000"/>
                </a:solidFill>
              </a:rPr>
              <a:pPr>
                <a:defRPr/>
              </a:pPr>
              <a:t>‹Nr.›</a:t>
            </a:fld>
            <a:endParaRPr lang="de-AT">
              <a:solidFill>
                <a:srgbClr val="000000"/>
              </a:solidFill>
            </a:endParaRPr>
          </a:p>
        </p:txBody>
      </p:sp>
    </p:spTree>
    <p:extLst>
      <p:ext uri="{BB962C8B-B14F-4D97-AF65-F5344CB8AC3E}">
        <p14:creationId xmlns:p14="http://schemas.microsoft.com/office/powerpoint/2010/main" val="275093132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4" name="Rectangle 4"/>
          <p:cNvSpPr>
            <a:spLocks noGrp="1" noChangeArrowheads="1"/>
          </p:cNvSpPr>
          <p:nvPr>
            <p:ph type="sldNum" sz="quarter" idx="10"/>
          </p:nvPr>
        </p:nvSpPr>
        <p:spPr>
          <a:xfrm>
            <a:off x="6439895" y="6210069"/>
            <a:ext cx="2133962" cy="289409"/>
          </a:xfrm>
          <a:prstGeom prst="rect">
            <a:avLst/>
          </a:prstGeom>
          <a:ln/>
        </p:spPr>
        <p:txBody>
          <a:bodyPr/>
          <a:lstStyle>
            <a:lvl1pPr>
              <a:defRPr/>
            </a:lvl1pPr>
          </a:lstStyle>
          <a:p>
            <a:pPr>
              <a:defRPr/>
            </a:pPr>
            <a:fld id="{98529131-1A69-42E4-9C2E-D196ECB7B54D}" type="slidenum">
              <a:rPr lang="de-AT">
                <a:solidFill>
                  <a:srgbClr val="000000"/>
                </a:solidFill>
              </a:rPr>
              <a:pPr>
                <a:defRPr/>
              </a:pPr>
              <a:t>‹Nr.›</a:t>
            </a:fld>
            <a:endParaRPr lang="de-AT">
              <a:solidFill>
                <a:srgbClr val="000000"/>
              </a:solidFill>
            </a:endParaRPr>
          </a:p>
        </p:txBody>
      </p:sp>
    </p:spTree>
    <p:extLst>
      <p:ext uri="{BB962C8B-B14F-4D97-AF65-F5344CB8AC3E}">
        <p14:creationId xmlns:p14="http://schemas.microsoft.com/office/powerpoint/2010/main" val="280025485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81528" y="358523"/>
            <a:ext cx="2076948" cy="5814109"/>
          </a:xfrm>
        </p:spPr>
        <p:txBody>
          <a:bodyPr vert="eaVert"/>
          <a:lstStyle/>
          <a:p>
            <a:r>
              <a:rPr lang="de-DE" smtClean="0"/>
              <a:t>Titelmasterformat durch Klicken bearbeiten</a:t>
            </a:r>
            <a:endParaRPr lang="de-AT"/>
          </a:p>
        </p:txBody>
      </p:sp>
      <p:sp>
        <p:nvSpPr>
          <p:cNvPr id="3" name="Vertikaler Textplatzhalter 2"/>
          <p:cNvSpPr>
            <a:spLocks noGrp="1"/>
          </p:cNvSpPr>
          <p:nvPr>
            <p:ph type="body" orient="vert" idx="1"/>
          </p:nvPr>
        </p:nvSpPr>
        <p:spPr>
          <a:xfrm>
            <a:off x="446612" y="358523"/>
            <a:ext cx="6104597" cy="5814109"/>
          </a:xfrm>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4" name="Rectangle 4"/>
          <p:cNvSpPr>
            <a:spLocks noGrp="1" noChangeArrowheads="1"/>
          </p:cNvSpPr>
          <p:nvPr>
            <p:ph type="sldNum" sz="quarter" idx="10"/>
          </p:nvPr>
        </p:nvSpPr>
        <p:spPr>
          <a:xfrm>
            <a:off x="6439895" y="6210069"/>
            <a:ext cx="2133962" cy="289409"/>
          </a:xfrm>
          <a:prstGeom prst="rect">
            <a:avLst/>
          </a:prstGeom>
          <a:ln/>
        </p:spPr>
        <p:txBody>
          <a:bodyPr/>
          <a:lstStyle>
            <a:lvl1pPr>
              <a:defRPr/>
            </a:lvl1pPr>
          </a:lstStyle>
          <a:p>
            <a:pPr>
              <a:defRPr/>
            </a:pPr>
            <a:fld id="{8E1D6A4C-54A9-4FD5-B576-ACFCA63F031E}" type="slidenum">
              <a:rPr lang="de-AT">
                <a:solidFill>
                  <a:srgbClr val="000000"/>
                </a:solidFill>
              </a:rPr>
              <a:pPr>
                <a:defRPr/>
              </a:pPr>
              <a:t>‹Nr.›</a:t>
            </a:fld>
            <a:endParaRPr lang="de-AT">
              <a:solidFill>
                <a:srgbClr val="000000"/>
              </a:solidFill>
            </a:endParaRPr>
          </a:p>
        </p:txBody>
      </p:sp>
    </p:spTree>
    <p:extLst>
      <p:ext uri="{BB962C8B-B14F-4D97-AF65-F5344CB8AC3E}">
        <p14:creationId xmlns:p14="http://schemas.microsoft.com/office/powerpoint/2010/main" val="90168794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xAndObj" preserve="1">
  <p:cSld name="Titel, Text und Inhalt">
    <p:spTree>
      <p:nvGrpSpPr>
        <p:cNvPr id="1" name=""/>
        <p:cNvGrpSpPr/>
        <p:nvPr/>
      </p:nvGrpSpPr>
      <p:grpSpPr>
        <a:xfrm>
          <a:off x="0" y="0"/>
          <a:ext cx="0" cy="0"/>
          <a:chOff x="0" y="0"/>
          <a:chExt cx="0" cy="0"/>
        </a:xfrm>
      </p:grpSpPr>
      <p:sp>
        <p:nvSpPr>
          <p:cNvPr id="2" name="Titel 1"/>
          <p:cNvSpPr>
            <a:spLocks noGrp="1"/>
          </p:cNvSpPr>
          <p:nvPr>
            <p:ph type="title"/>
          </p:nvPr>
        </p:nvSpPr>
        <p:spPr>
          <a:xfrm>
            <a:off x="1493230" y="358523"/>
            <a:ext cx="7080627" cy="522665"/>
          </a:xfrm>
        </p:spPr>
        <p:txBody>
          <a:bodyPr/>
          <a:lstStyle/>
          <a:p>
            <a:r>
              <a:rPr lang="de-DE" smtClean="0"/>
              <a:t>Titelmasterformat durch Klicken bearbeiten</a:t>
            </a:r>
            <a:endParaRPr lang="de-AT"/>
          </a:p>
        </p:txBody>
      </p:sp>
      <p:sp>
        <p:nvSpPr>
          <p:cNvPr id="3" name="Textplatzhalter 2"/>
          <p:cNvSpPr>
            <a:spLocks noGrp="1"/>
          </p:cNvSpPr>
          <p:nvPr>
            <p:ph type="body" sz="half" idx="1"/>
          </p:nvPr>
        </p:nvSpPr>
        <p:spPr>
          <a:xfrm>
            <a:off x="446613" y="1274267"/>
            <a:ext cx="4090093" cy="4898365"/>
          </a:xfrm>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4" name="Inhaltsplatzhalter 3"/>
          <p:cNvSpPr>
            <a:spLocks noGrp="1"/>
          </p:cNvSpPr>
          <p:nvPr>
            <p:ph sz="half" idx="2"/>
          </p:nvPr>
        </p:nvSpPr>
        <p:spPr>
          <a:xfrm>
            <a:off x="4667024" y="1274267"/>
            <a:ext cx="4091451" cy="4898365"/>
          </a:xfrm>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5" name="Rectangle 4"/>
          <p:cNvSpPr>
            <a:spLocks noGrp="1" noChangeArrowheads="1"/>
          </p:cNvSpPr>
          <p:nvPr>
            <p:ph type="sldNum" sz="quarter" idx="10"/>
          </p:nvPr>
        </p:nvSpPr>
        <p:spPr>
          <a:xfrm>
            <a:off x="6439895" y="6210069"/>
            <a:ext cx="2133962" cy="289409"/>
          </a:xfrm>
          <a:prstGeom prst="rect">
            <a:avLst/>
          </a:prstGeom>
          <a:ln/>
        </p:spPr>
        <p:txBody>
          <a:bodyPr/>
          <a:lstStyle>
            <a:lvl1pPr>
              <a:defRPr/>
            </a:lvl1pPr>
          </a:lstStyle>
          <a:p>
            <a:pPr>
              <a:defRPr/>
            </a:pPr>
            <a:fld id="{1B0A89F7-D7A1-4C36-BF1D-CD2A2FA8C775}" type="slidenum">
              <a:rPr lang="de-AT">
                <a:solidFill>
                  <a:srgbClr val="000000"/>
                </a:solidFill>
              </a:rPr>
              <a:pPr>
                <a:defRPr/>
              </a:pPr>
              <a:t>‹Nr.›</a:t>
            </a:fld>
            <a:endParaRPr lang="de-AT">
              <a:solidFill>
                <a:srgbClr val="000000"/>
              </a:solidFill>
            </a:endParaRPr>
          </a:p>
        </p:txBody>
      </p:sp>
    </p:spTree>
    <p:extLst>
      <p:ext uri="{BB962C8B-B14F-4D97-AF65-F5344CB8AC3E}">
        <p14:creationId xmlns:p14="http://schemas.microsoft.com/office/powerpoint/2010/main" val="44309541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bl" preserve="1">
  <p:cSld name="Titel und Tabelle">
    <p:spTree>
      <p:nvGrpSpPr>
        <p:cNvPr id="1" name=""/>
        <p:cNvGrpSpPr/>
        <p:nvPr/>
      </p:nvGrpSpPr>
      <p:grpSpPr>
        <a:xfrm>
          <a:off x="0" y="0"/>
          <a:ext cx="0" cy="0"/>
          <a:chOff x="0" y="0"/>
          <a:chExt cx="0" cy="0"/>
        </a:xfrm>
      </p:grpSpPr>
      <p:sp>
        <p:nvSpPr>
          <p:cNvPr id="2" name="Titel 1"/>
          <p:cNvSpPr>
            <a:spLocks noGrp="1"/>
          </p:cNvSpPr>
          <p:nvPr>
            <p:ph type="title"/>
          </p:nvPr>
        </p:nvSpPr>
        <p:spPr>
          <a:xfrm>
            <a:off x="1493230" y="358523"/>
            <a:ext cx="7080627" cy="522665"/>
          </a:xfrm>
        </p:spPr>
        <p:txBody>
          <a:bodyPr/>
          <a:lstStyle/>
          <a:p>
            <a:r>
              <a:rPr lang="de-DE" smtClean="0"/>
              <a:t>Titelmasterformat durch Klicken bearbeiten</a:t>
            </a:r>
            <a:endParaRPr lang="de-AT"/>
          </a:p>
        </p:txBody>
      </p:sp>
      <p:sp>
        <p:nvSpPr>
          <p:cNvPr id="3" name="Tabellenplatzhalter 2"/>
          <p:cNvSpPr>
            <a:spLocks noGrp="1"/>
          </p:cNvSpPr>
          <p:nvPr>
            <p:ph type="tbl" idx="1"/>
          </p:nvPr>
        </p:nvSpPr>
        <p:spPr>
          <a:xfrm>
            <a:off x="446612" y="1274267"/>
            <a:ext cx="8311863" cy="4898365"/>
          </a:xfrm>
        </p:spPr>
        <p:txBody>
          <a:bodyPr/>
          <a:lstStyle/>
          <a:p>
            <a:pPr lvl="0"/>
            <a:endParaRPr lang="de-AT" noProof="0" smtClean="0"/>
          </a:p>
        </p:txBody>
      </p:sp>
      <p:sp>
        <p:nvSpPr>
          <p:cNvPr id="4" name="Rectangle 4"/>
          <p:cNvSpPr>
            <a:spLocks noGrp="1" noChangeArrowheads="1"/>
          </p:cNvSpPr>
          <p:nvPr>
            <p:ph type="sldNum" sz="quarter" idx="10"/>
          </p:nvPr>
        </p:nvSpPr>
        <p:spPr>
          <a:xfrm>
            <a:off x="8237228" y="6215127"/>
            <a:ext cx="519891" cy="289409"/>
          </a:xfrm>
          <a:prstGeom prst="rect">
            <a:avLst/>
          </a:prstGeom>
          <a:ln/>
        </p:spPr>
        <p:txBody>
          <a:bodyPr/>
          <a:lstStyle>
            <a:lvl1pPr>
              <a:defRPr/>
            </a:lvl1pPr>
          </a:lstStyle>
          <a:p>
            <a:pPr>
              <a:defRPr/>
            </a:pPr>
            <a:fld id="{C0468FA9-CA00-49A5-80BF-8D56B7314750}" type="slidenum">
              <a:rPr lang="de-AT">
                <a:solidFill>
                  <a:srgbClr val="000000"/>
                </a:solidFill>
              </a:rPr>
              <a:pPr>
                <a:defRPr/>
              </a:pPr>
              <a:t>‹Nr.›</a:t>
            </a:fld>
            <a:endParaRPr lang="de-AT" dirty="0">
              <a:solidFill>
                <a:srgbClr val="000000"/>
              </a:solidFill>
            </a:endParaRPr>
          </a:p>
        </p:txBody>
      </p:sp>
    </p:spTree>
    <p:extLst>
      <p:ext uri="{BB962C8B-B14F-4D97-AF65-F5344CB8AC3E}">
        <p14:creationId xmlns:p14="http://schemas.microsoft.com/office/powerpoint/2010/main" val="163289252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ClipArt" preserve="1">
  <p:cSld name="Titel, Text und ClipArt">
    <p:spTree>
      <p:nvGrpSpPr>
        <p:cNvPr id="1" name=""/>
        <p:cNvGrpSpPr/>
        <p:nvPr/>
      </p:nvGrpSpPr>
      <p:grpSpPr>
        <a:xfrm>
          <a:off x="0" y="0"/>
          <a:ext cx="0" cy="0"/>
          <a:chOff x="0" y="0"/>
          <a:chExt cx="0" cy="0"/>
        </a:xfrm>
      </p:grpSpPr>
      <p:sp>
        <p:nvSpPr>
          <p:cNvPr id="2" name="Titel 1"/>
          <p:cNvSpPr>
            <a:spLocks noGrp="1"/>
          </p:cNvSpPr>
          <p:nvPr>
            <p:ph type="title"/>
          </p:nvPr>
        </p:nvSpPr>
        <p:spPr>
          <a:xfrm>
            <a:off x="1493230" y="358523"/>
            <a:ext cx="7080627" cy="522665"/>
          </a:xfrm>
        </p:spPr>
        <p:txBody>
          <a:bodyPr/>
          <a:lstStyle/>
          <a:p>
            <a:r>
              <a:rPr lang="de-DE" smtClean="0"/>
              <a:t>Titelmasterformat durch Klicken bearbeiten</a:t>
            </a:r>
            <a:endParaRPr lang="de-AT"/>
          </a:p>
        </p:txBody>
      </p:sp>
      <p:sp>
        <p:nvSpPr>
          <p:cNvPr id="3" name="Textplatzhalter 2"/>
          <p:cNvSpPr>
            <a:spLocks noGrp="1"/>
          </p:cNvSpPr>
          <p:nvPr>
            <p:ph type="body" sz="half" idx="1"/>
          </p:nvPr>
        </p:nvSpPr>
        <p:spPr>
          <a:xfrm>
            <a:off x="446613" y="1274267"/>
            <a:ext cx="4090093" cy="4898365"/>
          </a:xfrm>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4" name="ClipArt-Platzhalter 3"/>
          <p:cNvSpPr>
            <a:spLocks noGrp="1"/>
          </p:cNvSpPr>
          <p:nvPr>
            <p:ph type="clipArt" sz="half" idx="2"/>
          </p:nvPr>
        </p:nvSpPr>
        <p:spPr>
          <a:xfrm>
            <a:off x="4667024" y="1274267"/>
            <a:ext cx="4091451" cy="4898365"/>
          </a:xfrm>
        </p:spPr>
        <p:txBody>
          <a:bodyPr/>
          <a:lstStyle/>
          <a:p>
            <a:pPr lvl="0"/>
            <a:endParaRPr lang="de-AT" noProof="0" smtClean="0"/>
          </a:p>
        </p:txBody>
      </p:sp>
      <p:sp>
        <p:nvSpPr>
          <p:cNvPr id="5" name="Rectangle 4"/>
          <p:cNvSpPr>
            <a:spLocks noGrp="1" noChangeArrowheads="1"/>
          </p:cNvSpPr>
          <p:nvPr>
            <p:ph type="sldNum" sz="quarter" idx="10"/>
          </p:nvPr>
        </p:nvSpPr>
        <p:spPr>
          <a:xfrm>
            <a:off x="8176141" y="6215127"/>
            <a:ext cx="580978" cy="289409"/>
          </a:xfrm>
          <a:prstGeom prst="rect">
            <a:avLst/>
          </a:prstGeom>
          <a:ln/>
        </p:spPr>
        <p:txBody>
          <a:bodyPr/>
          <a:lstStyle>
            <a:lvl1pPr>
              <a:defRPr/>
            </a:lvl1pPr>
          </a:lstStyle>
          <a:p>
            <a:pPr>
              <a:defRPr/>
            </a:pPr>
            <a:fld id="{E07BF3B3-A22A-41F9-94E2-C025E39969DD}" type="slidenum">
              <a:rPr lang="de-AT">
                <a:solidFill>
                  <a:srgbClr val="000000"/>
                </a:solidFill>
              </a:rPr>
              <a:pPr>
                <a:defRPr/>
              </a:pPr>
              <a:t>‹Nr.›</a:t>
            </a:fld>
            <a:endParaRPr lang="de-AT">
              <a:solidFill>
                <a:srgbClr val="000000"/>
              </a:solidFill>
            </a:endParaRPr>
          </a:p>
        </p:txBody>
      </p:sp>
    </p:spTree>
    <p:extLst>
      <p:ext uri="{BB962C8B-B14F-4D97-AF65-F5344CB8AC3E}">
        <p14:creationId xmlns:p14="http://schemas.microsoft.com/office/powerpoint/2010/main" val="380737301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7" name="Rectangle 6"/>
          <p:cNvSpPr/>
          <p:nvPr userDrawn="1"/>
        </p:nvSpPr>
        <p:spPr>
          <a:xfrm>
            <a:off x="581192" y="3098800"/>
            <a:ext cx="7989752" cy="2662359"/>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2" y="990600"/>
            <a:ext cx="7989752" cy="1504844"/>
          </a:xfrm>
          <a:effectLst/>
        </p:spPr>
        <p:txBody>
          <a:bodyPr anchor="b">
            <a:normAutofit/>
          </a:bodyPr>
          <a:lstStyle>
            <a:lvl1pPr>
              <a:defRPr sz="3600" baseline="0">
                <a:solidFill>
                  <a:schemeClr val="accent1"/>
                </a:solidFill>
              </a:defRPr>
            </a:lvl1pPr>
          </a:lstStyle>
          <a:p>
            <a:endParaRPr lang="en-US" dirty="0"/>
          </a:p>
        </p:txBody>
      </p:sp>
      <p:sp>
        <p:nvSpPr>
          <p:cNvPr id="3" name="Subtitle 2"/>
          <p:cNvSpPr>
            <a:spLocks noGrp="1"/>
          </p:cNvSpPr>
          <p:nvPr>
            <p:ph type="subTitle" idx="1"/>
          </p:nvPr>
        </p:nvSpPr>
        <p:spPr>
          <a:xfrm>
            <a:off x="581192" y="2495444"/>
            <a:ext cx="7989752" cy="770270"/>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dirty="0" smtClean="0"/>
              <a:t>Formatvorlage des Untertitelmasters durch Klicken bearbeiten</a:t>
            </a:r>
            <a:endParaRPr lang="en-US" dirty="0"/>
          </a:p>
        </p:txBody>
      </p:sp>
    </p:spTree>
    <p:extLst>
      <p:ext uri="{BB962C8B-B14F-4D97-AF65-F5344CB8AC3E}">
        <p14:creationId xmlns:p14="http://schemas.microsoft.com/office/powerpoint/2010/main" val="728752429"/>
      </p:ext>
    </p:extLst>
  </p:cSld>
  <p:clrMapOvr>
    <a:masterClrMapping/>
  </p:clrMapOvr>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7" name="Rectangle 6"/>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b="1"/>
            </a:lvl1pPr>
          </a:lstStyle>
          <a:p>
            <a:r>
              <a:rPr lang="de-DE" dirty="0" smtClean="0"/>
              <a:t>Titelmasterformat durch Klicken bearbeiten</a:t>
            </a:r>
            <a:endParaRPr lang="en-US" dirty="0"/>
          </a:p>
        </p:txBody>
      </p:sp>
      <p:sp>
        <p:nvSpPr>
          <p:cNvPr id="3" name="Content Placeholder 2"/>
          <p:cNvSpPr>
            <a:spLocks noGrp="1"/>
          </p:cNvSpPr>
          <p:nvPr>
            <p:ph idx="1"/>
          </p:nvPr>
        </p:nvSpPr>
        <p:spPr>
          <a:xfrm>
            <a:off x="581192" y="2228003"/>
            <a:ext cx="7989752" cy="3630795"/>
          </a:xfrm>
        </p:spPr>
        <p:txBody>
          <a:bodyPr/>
          <a:lstStyle>
            <a:lvl1pPr>
              <a:defRPr sz="2400"/>
            </a:lvl1pPr>
          </a:lstStyle>
          <a:p>
            <a:pPr lvl="0"/>
            <a:r>
              <a:rPr lang="de-DE" dirty="0" smtClean="0"/>
              <a:t>Textmasterformat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endParaRPr lang="en-US" dirty="0"/>
          </a:p>
        </p:txBody>
      </p:sp>
      <p:sp>
        <p:nvSpPr>
          <p:cNvPr id="5" name="Footer Placeholder 4"/>
          <p:cNvSpPr>
            <a:spLocks noGrp="1"/>
          </p:cNvSpPr>
          <p:nvPr>
            <p:ph type="ftr" sz="quarter" idx="11"/>
          </p:nvPr>
        </p:nvSpPr>
        <p:spPr>
          <a:xfrm>
            <a:off x="581190" y="5951810"/>
            <a:ext cx="5139125" cy="365125"/>
          </a:xfrm>
        </p:spPr>
        <p:txBody>
          <a:bodyPr/>
          <a:lstStyle>
            <a:lvl1pPr>
              <a:defRPr/>
            </a:lvl1pPr>
          </a:lstStyle>
          <a:p>
            <a:r>
              <a:rPr lang="de-DE" smtClean="0">
                <a:solidFill>
                  <a:srgbClr val="58B6C0"/>
                </a:solidFill>
              </a:rPr>
              <a:t>Univ.-Prof. Dr. Rohatschek / Fachtagung Rechnungslegungskontrolle 2016</a:t>
            </a:r>
            <a:endParaRPr lang="de-AT" dirty="0" smtClean="0">
              <a:solidFill>
                <a:srgbClr val="58B6C0"/>
              </a:solidFill>
            </a:endParaRPr>
          </a:p>
        </p:txBody>
      </p:sp>
      <p:sp>
        <p:nvSpPr>
          <p:cNvPr id="6" name="Slide Number Placeholder 5"/>
          <p:cNvSpPr>
            <a:spLocks noGrp="1"/>
          </p:cNvSpPr>
          <p:nvPr>
            <p:ph type="sldNum" sz="quarter" idx="12"/>
          </p:nvPr>
        </p:nvSpPr>
        <p:spPr>
          <a:xfrm>
            <a:off x="8185710" y="6448502"/>
            <a:ext cx="770468" cy="365125"/>
          </a:xfrm>
        </p:spPr>
        <p:txBody>
          <a:bodyPr/>
          <a:lstStyle/>
          <a:p>
            <a:fld id="{6FC9CC3B-DED1-4F01-9436-24D392070F9D}" type="slidenum">
              <a:rPr lang="de-AT" smtClean="0">
                <a:solidFill>
                  <a:srgbClr val="58B6C0"/>
                </a:solidFill>
              </a:rPr>
              <a:pPr/>
              <a:t>‹Nr.›</a:t>
            </a:fld>
            <a:endParaRPr lang="de-AT" dirty="0">
              <a:solidFill>
                <a:srgbClr val="58B6C0"/>
              </a:solidFill>
            </a:endParaRPr>
          </a:p>
        </p:txBody>
      </p:sp>
      <p:pic>
        <p:nvPicPr>
          <p:cNvPr id="8" name="Grafik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006992" y="5881537"/>
            <a:ext cx="2563952" cy="566965"/>
          </a:xfrm>
          <a:prstGeom prst="rect">
            <a:avLst/>
          </a:prstGeom>
        </p:spPr>
      </p:pic>
      <p:sp>
        <p:nvSpPr>
          <p:cNvPr id="9" name="Footer Placeholder 4"/>
          <p:cNvSpPr txBox="1">
            <a:spLocks/>
          </p:cNvSpPr>
          <p:nvPr userDrawn="1"/>
        </p:nvSpPr>
        <p:spPr>
          <a:xfrm>
            <a:off x="3534849" y="5951810"/>
            <a:ext cx="2728065" cy="365125"/>
          </a:xfrm>
          <a:prstGeom prst="rect">
            <a:avLst/>
          </a:prstGeom>
        </p:spPr>
        <p:txBody>
          <a:bodyPr vert="horz" lIns="91440" tIns="45720" rIns="91440" bIns="45720" rtlCol="0" anchor="ctr"/>
          <a:lstStyle>
            <a:defPPr>
              <a:defRPr lang="de-DE"/>
            </a:defPPr>
            <a:lvl1pPr marL="0" algn="l" defTabSz="914400" rtl="0" eaLnBrk="1" latinLnBrk="0" hangingPunct="1">
              <a:defRPr sz="900" kern="1200" cap="all">
                <a:solidFill>
                  <a:schemeClr val="accent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de-AT" dirty="0" smtClean="0">
              <a:solidFill>
                <a:srgbClr val="58B6C0"/>
              </a:solidFill>
            </a:endParaRPr>
          </a:p>
        </p:txBody>
      </p:sp>
    </p:spTree>
    <p:extLst>
      <p:ext uri="{BB962C8B-B14F-4D97-AF65-F5344CB8AC3E}">
        <p14:creationId xmlns:p14="http://schemas.microsoft.com/office/powerpoint/2010/main" val="2639265375"/>
      </p:ext>
    </p:extLst>
  </p:cSld>
  <p:clrMapOvr>
    <a:masterClrMapping/>
  </p:clrMapOvr>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8" name="Rectangle 7"/>
          <p:cNvSpPr>
            <a:spLocks noChangeAspect="1"/>
          </p:cNvSpPr>
          <p:nvPr/>
        </p:nvSpPr>
        <p:spPr>
          <a:xfrm>
            <a:off x="452646" y="5141973"/>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36573"/>
            <a:ext cx="7989751" cy="1504844"/>
          </a:xfrm>
        </p:spPr>
        <p:txBody>
          <a:bodyPr anchor="b">
            <a:normAutofit/>
          </a:bodyPr>
          <a:lstStyle>
            <a:lvl1pPr algn="l">
              <a:defRPr sz="3600" b="0" cap="all">
                <a:solidFill>
                  <a:schemeClr val="accent1"/>
                </a:solidFill>
              </a:defRPr>
            </a:lvl1pPr>
          </a:lstStyle>
          <a:p>
            <a:r>
              <a:rPr lang="de-DE" smtClean="0"/>
              <a:t>Titelmasterformat durch Klicken bearbeiten</a:t>
            </a:r>
            <a:endParaRPr lang="en-US" dirty="0"/>
          </a:p>
        </p:txBody>
      </p:sp>
      <p:sp>
        <p:nvSpPr>
          <p:cNvPr id="3" name="Text Placeholder 2"/>
          <p:cNvSpPr>
            <a:spLocks noGrp="1"/>
          </p:cNvSpPr>
          <p:nvPr>
            <p:ph type="body" idx="1"/>
          </p:nvPr>
        </p:nvSpPr>
        <p:spPr>
          <a:xfrm>
            <a:off x="581193" y="4541417"/>
            <a:ext cx="7989751"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Textmasterformat bearbeiten</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endParaRPr lang="de-AT">
              <a:solidFill>
                <a:srgbClr val="3494BA">
                  <a:lumMod val="75000"/>
                  <a:lumOff val="25000"/>
                </a:srgbClr>
              </a:solidFill>
            </a:endParaRPr>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r>
              <a:rPr lang="de-DE" smtClean="0">
                <a:solidFill>
                  <a:srgbClr val="3494BA">
                    <a:lumMod val="75000"/>
                    <a:lumOff val="25000"/>
                  </a:srgbClr>
                </a:solidFill>
              </a:rPr>
              <a:t>Univ.-Prof. Dr. Rohatschek / Fachtagung Rechnungslegungskontrolle 2016</a:t>
            </a:r>
            <a:endParaRPr lang="de-AT">
              <a:solidFill>
                <a:srgbClr val="3494BA">
                  <a:lumMod val="75000"/>
                  <a:lumOff val="25000"/>
                </a:srgbClr>
              </a:solidFill>
            </a:endParaRPr>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6FC9CC3B-DED1-4F01-9436-24D392070F9D}" type="slidenum">
              <a:rPr lang="de-AT" smtClean="0">
                <a:solidFill>
                  <a:srgbClr val="3494BA">
                    <a:lumMod val="75000"/>
                    <a:lumOff val="25000"/>
                  </a:srgbClr>
                </a:solidFill>
              </a:rPr>
              <a:pPr/>
              <a:t>‹Nr.›</a:t>
            </a:fld>
            <a:endParaRPr lang="de-AT">
              <a:solidFill>
                <a:srgbClr val="3494BA">
                  <a:lumMod val="75000"/>
                  <a:lumOff val="25000"/>
                </a:srgbClr>
              </a:solidFill>
            </a:endParaRPr>
          </a:p>
        </p:txBody>
      </p:sp>
    </p:spTree>
    <p:extLst>
      <p:ext uri="{BB962C8B-B14F-4D97-AF65-F5344CB8AC3E}">
        <p14:creationId xmlns:p14="http://schemas.microsoft.com/office/powerpoint/2010/main" val="963198377"/>
      </p:ext>
    </p:extLst>
  </p:cSld>
  <p:clrMapOvr>
    <a:masterClrMapping/>
  </p:clrMapOvr>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8" name="Rectangle 7"/>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de-DE" smtClean="0"/>
              <a:t>Titelmasterformat durch Klicken bearbeiten</a:t>
            </a:r>
            <a:endParaRPr lang="en-US" dirty="0"/>
          </a:p>
        </p:txBody>
      </p:sp>
      <p:sp>
        <p:nvSpPr>
          <p:cNvPr id="3" name="Content Placeholder 2"/>
          <p:cNvSpPr>
            <a:spLocks noGrp="1"/>
          </p:cNvSpPr>
          <p:nvPr>
            <p:ph sz="half" idx="1"/>
          </p:nvPr>
        </p:nvSpPr>
        <p:spPr>
          <a:xfrm>
            <a:off x="581192" y="2228002"/>
            <a:ext cx="3899527" cy="3633047"/>
          </a:xfrm>
        </p:spPr>
        <p:txBody>
          <a:bodyPr>
            <a:normAutofit/>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Content Placeholder 3"/>
          <p:cNvSpPr>
            <a:spLocks noGrp="1"/>
          </p:cNvSpPr>
          <p:nvPr>
            <p:ph sz="half" idx="2"/>
          </p:nvPr>
        </p:nvSpPr>
        <p:spPr>
          <a:xfrm>
            <a:off x="4663282" y="2228003"/>
            <a:ext cx="3907662" cy="3633047"/>
          </a:xfrm>
        </p:spPr>
        <p:txBody>
          <a:bodyPr>
            <a:normAutofit/>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5" name="Date Placeholder 4"/>
          <p:cNvSpPr>
            <a:spLocks noGrp="1"/>
          </p:cNvSpPr>
          <p:nvPr>
            <p:ph type="dt" sz="half" idx="10"/>
          </p:nvPr>
        </p:nvSpPr>
        <p:spPr/>
        <p:txBody>
          <a:bodyPr/>
          <a:lstStyle/>
          <a:p>
            <a:endParaRPr lang="de-AT">
              <a:solidFill>
                <a:srgbClr val="58B6C0"/>
              </a:solidFill>
            </a:endParaRPr>
          </a:p>
        </p:txBody>
      </p:sp>
      <p:sp>
        <p:nvSpPr>
          <p:cNvPr id="6" name="Footer Placeholder 5"/>
          <p:cNvSpPr>
            <a:spLocks noGrp="1"/>
          </p:cNvSpPr>
          <p:nvPr>
            <p:ph type="ftr" sz="quarter" idx="11"/>
          </p:nvPr>
        </p:nvSpPr>
        <p:spPr/>
        <p:txBody>
          <a:bodyPr/>
          <a:lstStyle/>
          <a:p>
            <a:r>
              <a:rPr lang="de-DE" smtClean="0">
                <a:solidFill>
                  <a:srgbClr val="58B6C0"/>
                </a:solidFill>
              </a:rPr>
              <a:t>Univ.-Prof. Dr. Rohatschek / Fachtagung Rechnungslegungskontrolle 2016</a:t>
            </a:r>
            <a:endParaRPr lang="de-AT">
              <a:solidFill>
                <a:srgbClr val="58B6C0"/>
              </a:solidFill>
            </a:endParaRPr>
          </a:p>
        </p:txBody>
      </p:sp>
      <p:sp>
        <p:nvSpPr>
          <p:cNvPr id="7" name="Slide Number Placeholder 6"/>
          <p:cNvSpPr>
            <a:spLocks noGrp="1"/>
          </p:cNvSpPr>
          <p:nvPr>
            <p:ph type="sldNum" sz="quarter" idx="12"/>
          </p:nvPr>
        </p:nvSpPr>
        <p:spPr/>
        <p:txBody>
          <a:bodyPr/>
          <a:lstStyle/>
          <a:p>
            <a:fld id="{6FC9CC3B-DED1-4F01-9436-24D392070F9D}" type="slidenum">
              <a:rPr lang="de-AT" smtClean="0">
                <a:solidFill>
                  <a:srgbClr val="58B6C0"/>
                </a:solidFill>
              </a:rPr>
              <a:pPr/>
              <a:t>‹Nr.›</a:t>
            </a:fld>
            <a:endParaRPr lang="de-AT">
              <a:solidFill>
                <a:srgbClr val="58B6C0"/>
              </a:solidFill>
            </a:endParaRPr>
          </a:p>
        </p:txBody>
      </p:sp>
    </p:spTree>
    <p:extLst>
      <p:ext uri="{BB962C8B-B14F-4D97-AF65-F5344CB8AC3E}">
        <p14:creationId xmlns:p14="http://schemas.microsoft.com/office/powerpoint/2010/main" val="260130107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8" name="Rectangle 7"/>
          <p:cNvSpPr>
            <a:spLocks noChangeAspect="1"/>
          </p:cNvSpPr>
          <p:nvPr/>
        </p:nvSpPr>
        <p:spPr>
          <a:xfrm>
            <a:off x="452646" y="5141973"/>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36573"/>
            <a:ext cx="7989751" cy="1504844"/>
          </a:xfrm>
        </p:spPr>
        <p:txBody>
          <a:bodyPr anchor="b">
            <a:normAutofit/>
          </a:bodyPr>
          <a:lstStyle>
            <a:lvl1pPr algn="l">
              <a:defRPr sz="3600" b="0" cap="all">
                <a:solidFill>
                  <a:schemeClr val="accent1"/>
                </a:solidFill>
              </a:defRPr>
            </a:lvl1pPr>
          </a:lstStyle>
          <a:p>
            <a:r>
              <a:rPr lang="de-DE" smtClean="0"/>
              <a:t>Titelmasterformat durch Klicken bearbeiten</a:t>
            </a:r>
            <a:endParaRPr lang="en-US" dirty="0"/>
          </a:p>
        </p:txBody>
      </p:sp>
      <p:sp>
        <p:nvSpPr>
          <p:cNvPr id="3" name="Text Placeholder 2"/>
          <p:cNvSpPr>
            <a:spLocks noGrp="1"/>
          </p:cNvSpPr>
          <p:nvPr>
            <p:ph type="body" idx="1"/>
          </p:nvPr>
        </p:nvSpPr>
        <p:spPr>
          <a:xfrm>
            <a:off x="581193" y="4541417"/>
            <a:ext cx="7989751"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Textmasterformat bearbeiten</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endParaRPr lang="de-AT"/>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r>
              <a:rPr lang="de-AT" smtClean="0"/>
              <a:t>Dr. Jettmar / Fachtagung Rechnungslegungskontrolle 2016</a:t>
            </a:r>
            <a:endParaRPr lang="de-AT"/>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6FC9CC3B-DED1-4F01-9436-24D392070F9D}" type="slidenum">
              <a:rPr lang="de-AT" smtClean="0"/>
              <a:t>‹Nr.›</a:t>
            </a:fld>
            <a:endParaRPr lang="de-AT"/>
          </a:p>
        </p:txBody>
      </p:sp>
    </p:spTree>
    <p:extLst>
      <p:ext uri="{BB962C8B-B14F-4D97-AF65-F5344CB8AC3E}">
        <p14:creationId xmlns:p14="http://schemas.microsoft.com/office/powerpoint/2010/main" val="2165902760"/>
      </p:ext>
    </p:extLst>
  </p:cSld>
  <p:clrMapOvr>
    <a:masterClrMapping/>
  </p:clrMapOvr>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10" name="Rectangle 9"/>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de-DE" smtClean="0"/>
              <a:t>Titelmasterformat durch Klicken bearbeiten</a:t>
            </a:r>
            <a:endParaRPr lang="en-US" dirty="0"/>
          </a:p>
        </p:txBody>
      </p:sp>
      <p:sp>
        <p:nvSpPr>
          <p:cNvPr id="3" name="Text Placeholder 2"/>
          <p:cNvSpPr>
            <a:spLocks noGrp="1"/>
          </p:cNvSpPr>
          <p:nvPr>
            <p:ph type="body" idx="1"/>
          </p:nvPr>
        </p:nvSpPr>
        <p:spPr>
          <a:xfrm>
            <a:off x="887219" y="2228003"/>
            <a:ext cx="3593500" cy="576262"/>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Content Placeholder 3"/>
          <p:cNvSpPr>
            <a:spLocks noGrp="1"/>
          </p:cNvSpPr>
          <p:nvPr>
            <p:ph sz="half" idx="2"/>
          </p:nvPr>
        </p:nvSpPr>
        <p:spPr>
          <a:xfrm>
            <a:off x="581192" y="2926051"/>
            <a:ext cx="3899527" cy="2934999"/>
          </a:xfrm>
        </p:spPr>
        <p:txBody>
          <a:bodyPr anchor="t">
            <a:normAutofit/>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5" name="Text Placeholder 4"/>
          <p:cNvSpPr>
            <a:spLocks noGrp="1"/>
          </p:cNvSpPr>
          <p:nvPr>
            <p:ph type="body" sz="quarter" idx="3"/>
          </p:nvPr>
        </p:nvSpPr>
        <p:spPr>
          <a:xfrm>
            <a:off x="4969308" y="2228003"/>
            <a:ext cx="3601635" cy="576262"/>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Content Placeholder 5"/>
          <p:cNvSpPr>
            <a:spLocks noGrp="1"/>
          </p:cNvSpPr>
          <p:nvPr>
            <p:ph sz="quarter" idx="4"/>
          </p:nvPr>
        </p:nvSpPr>
        <p:spPr>
          <a:xfrm>
            <a:off x="4663282" y="2926051"/>
            <a:ext cx="3907662" cy="2934999"/>
          </a:xfrm>
        </p:spPr>
        <p:txBody>
          <a:bodyPr anchor="t">
            <a:normAutofit/>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7" name="Date Placeholder 6"/>
          <p:cNvSpPr>
            <a:spLocks noGrp="1"/>
          </p:cNvSpPr>
          <p:nvPr>
            <p:ph type="dt" sz="half" idx="10"/>
          </p:nvPr>
        </p:nvSpPr>
        <p:spPr/>
        <p:txBody>
          <a:bodyPr/>
          <a:lstStyle/>
          <a:p>
            <a:endParaRPr lang="de-AT">
              <a:solidFill>
                <a:srgbClr val="58B6C0"/>
              </a:solidFill>
            </a:endParaRPr>
          </a:p>
        </p:txBody>
      </p:sp>
      <p:sp>
        <p:nvSpPr>
          <p:cNvPr id="8" name="Footer Placeholder 7"/>
          <p:cNvSpPr>
            <a:spLocks noGrp="1"/>
          </p:cNvSpPr>
          <p:nvPr>
            <p:ph type="ftr" sz="quarter" idx="11"/>
          </p:nvPr>
        </p:nvSpPr>
        <p:spPr/>
        <p:txBody>
          <a:bodyPr/>
          <a:lstStyle/>
          <a:p>
            <a:r>
              <a:rPr lang="de-DE" smtClean="0">
                <a:solidFill>
                  <a:srgbClr val="58B6C0"/>
                </a:solidFill>
              </a:rPr>
              <a:t>Univ.-Prof. Dr. Rohatschek / Fachtagung Rechnungslegungskontrolle 2016</a:t>
            </a:r>
            <a:endParaRPr lang="de-AT">
              <a:solidFill>
                <a:srgbClr val="58B6C0"/>
              </a:solidFill>
            </a:endParaRPr>
          </a:p>
        </p:txBody>
      </p:sp>
      <p:sp>
        <p:nvSpPr>
          <p:cNvPr id="9" name="Slide Number Placeholder 8"/>
          <p:cNvSpPr>
            <a:spLocks noGrp="1"/>
          </p:cNvSpPr>
          <p:nvPr>
            <p:ph type="sldNum" sz="quarter" idx="12"/>
          </p:nvPr>
        </p:nvSpPr>
        <p:spPr/>
        <p:txBody>
          <a:bodyPr/>
          <a:lstStyle/>
          <a:p>
            <a:fld id="{6FC9CC3B-DED1-4F01-9436-24D392070F9D}" type="slidenum">
              <a:rPr lang="de-AT" smtClean="0">
                <a:solidFill>
                  <a:srgbClr val="58B6C0"/>
                </a:solidFill>
              </a:rPr>
              <a:pPr/>
              <a:t>‹Nr.›</a:t>
            </a:fld>
            <a:endParaRPr lang="de-AT">
              <a:solidFill>
                <a:srgbClr val="58B6C0"/>
              </a:solidFill>
            </a:endParaRPr>
          </a:p>
        </p:txBody>
      </p:sp>
    </p:spTree>
    <p:extLst>
      <p:ext uri="{BB962C8B-B14F-4D97-AF65-F5344CB8AC3E}">
        <p14:creationId xmlns:p14="http://schemas.microsoft.com/office/powerpoint/2010/main" val="594343267"/>
      </p:ext>
    </p:extLst>
  </p:cSld>
  <p:clrMapOvr>
    <a:masterClrMapping/>
  </p:clrMapOvr>
  <p:timing>
    <p:tnLst>
      <p:par>
        <p:cTn id="1" dur="indefinite" restart="never" nodeType="tmRoot"/>
      </p:par>
    </p:tn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6" name="Rectangle 5"/>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de-DE" smtClean="0"/>
              <a:t>Titelmasterformat durch Klicken bearbeiten</a:t>
            </a:r>
            <a:endParaRPr lang="en-US" dirty="0"/>
          </a:p>
        </p:txBody>
      </p:sp>
      <p:sp>
        <p:nvSpPr>
          <p:cNvPr id="3" name="Date Placeholder 2"/>
          <p:cNvSpPr>
            <a:spLocks noGrp="1"/>
          </p:cNvSpPr>
          <p:nvPr>
            <p:ph type="dt" sz="half" idx="10"/>
          </p:nvPr>
        </p:nvSpPr>
        <p:spPr/>
        <p:txBody>
          <a:bodyPr/>
          <a:lstStyle/>
          <a:p>
            <a:endParaRPr lang="de-AT">
              <a:solidFill>
                <a:srgbClr val="58B6C0"/>
              </a:solidFill>
            </a:endParaRPr>
          </a:p>
        </p:txBody>
      </p:sp>
      <p:sp>
        <p:nvSpPr>
          <p:cNvPr id="4" name="Footer Placeholder 3"/>
          <p:cNvSpPr>
            <a:spLocks noGrp="1"/>
          </p:cNvSpPr>
          <p:nvPr>
            <p:ph type="ftr" sz="quarter" idx="11"/>
          </p:nvPr>
        </p:nvSpPr>
        <p:spPr/>
        <p:txBody>
          <a:bodyPr/>
          <a:lstStyle/>
          <a:p>
            <a:r>
              <a:rPr lang="de-DE" smtClean="0">
                <a:solidFill>
                  <a:srgbClr val="58B6C0"/>
                </a:solidFill>
              </a:rPr>
              <a:t>Univ.-Prof. Dr. Rohatschek / Fachtagung Rechnungslegungskontrolle 2016</a:t>
            </a:r>
            <a:endParaRPr lang="de-AT" dirty="0" smtClean="0">
              <a:solidFill>
                <a:srgbClr val="58B6C0"/>
              </a:solidFill>
            </a:endParaRPr>
          </a:p>
        </p:txBody>
      </p:sp>
      <p:sp>
        <p:nvSpPr>
          <p:cNvPr id="5" name="Slide Number Placeholder 4"/>
          <p:cNvSpPr>
            <a:spLocks noGrp="1"/>
          </p:cNvSpPr>
          <p:nvPr>
            <p:ph type="sldNum" sz="quarter" idx="12"/>
          </p:nvPr>
        </p:nvSpPr>
        <p:spPr/>
        <p:txBody>
          <a:bodyPr/>
          <a:lstStyle/>
          <a:p>
            <a:fld id="{6FC9CC3B-DED1-4F01-9436-24D392070F9D}" type="slidenum">
              <a:rPr lang="de-AT" smtClean="0">
                <a:solidFill>
                  <a:srgbClr val="58B6C0"/>
                </a:solidFill>
              </a:rPr>
              <a:pPr/>
              <a:t>‹Nr.›</a:t>
            </a:fld>
            <a:endParaRPr lang="de-AT">
              <a:solidFill>
                <a:srgbClr val="58B6C0"/>
              </a:solidFill>
            </a:endParaRPr>
          </a:p>
        </p:txBody>
      </p:sp>
    </p:spTree>
    <p:extLst>
      <p:ext uri="{BB962C8B-B14F-4D97-AF65-F5344CB8AC3E}">
        <p14:creationId xmlns:p14="http://schemas.microsoft.com/office/powerpoint/2010/main" val="148487709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de-AT">
              <a:solidFill>
                <a:srgbClr val="58B6C0"/>
              </a:solidFill>
            </a:endParaRPr>
          </a:p>
        </p:txBody>
      </p:sp>
      <p:sp>
        <p:nvSpPr>
          <p:cNvPr id="3" name="Footer Placeholder 2"/>
          <p:cNvSpPr>
            <a:spLocks noGrp="1"/>
          </p:cNvSpPr>
          <p:nvPr>
            <p:ph type="ftr" sz="quarter" idx="11"/>
          </p:nvPr>
        </p:nvSpPr>
        <p:spPr/>
        <p:txBody>
          <a:bodyPr/>
          <a:lstStyle/>
          <a:p>
            <a:r>
              <a:rPr lang="de-DE" smtClean="0">
                <a:solidFill>
                  <a:srgbClr val="58B6C0"/>
                </a:solidFill>
              </a:rPr>
              <a:t>Univ.-Prof. Dr. Rohatschek / Fachtagung Rechnungslegungskontrolle 2016</a:t>
            </a:r>
            <a:endParaRPr lang="de-AT">
              <a:solidFill>
                <a:srgbClr val="58B6C0"/>
              </a:solidFill>
            </a:endParaRPr>
          </a:p>
        </p:txBody>
      </p:sp>
      <p:sp>
        <p:nvSpPr>
          <p:cNvPr id="4" name="Slide Number Placeholder 3"/>
          <p:cNvSpPr>
            <a:spLocks noGrp="1"/>
          </p:cNvSpPr>
          <p:nvPr>
            <p:ph type="sldNum" sz="quarter" idx="12"/>
          </p:nvPr>
        </p:nvSpPr>
        <p:spPr/>
        <p:txBody>
          <a:bodyPr/>
          <a:lstStyle/>
          <a:p>
            <a:fld id="{6FC9CC3B-DED1-4F01-9436-24D392070F9D}" type="slidenum">
              <a:rPr lang="de-AT" smtClean="0">
                <a:solidFill>
                  <a:srgbClr val="58B6C0"/>
                </a:solidFill>
              </a:rPr>
              <a:pPr/>
              <a:t>‹Nr.›</a:t>
            </a:fld>
            <a:endParaRPr lang="de-AT">
              <a:solidFill>
                <a:srgbClr val="58B6C0"/>
              </a:solidFill>
            </a:endParaRPr>
          </a:p>
        </p:txBody>
      </p:sp>
    </p:spTree>
    <p:extLst>
      <p:ext uri="{BB962C8B-B14F-4D97-AF65-F5344CB8AC3E}">
        <p14:creationId xmlns:p14="http://schemas.microsoft.com/office/powerpoint/2010/main" val="338354641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9" name="Rectangle 8"/>
          <p:cNvSpPr>
            <a:spLocks noChangeAspect="1"/>
          </p:cNvSpPr>
          <p:nvPr/>
        </p:nvSpPr>
        <p:spPr>
          <a:xfrm>
            <a:off x="452646" y="5141973"/>
            <a:ext cx="8238707"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352" y="5262296"/>
            <a:ext cx="3536625" cy="689514"/>
          </a:xfrm>
        </p:spPr>
        <p:txBody>
          <a:bodyPr anchor="ctr"/>
          <a:lstStyle>
            <a:lvl1pPr algn="l">
              <a:defRPr sz="2000" b="0">
                <a:solidFill>
                  <a:schemeClr val="accent1">
                    <a:lumMod val="75000"/>
                    <a:lumOff val="25000"/>
                  </a:schemeClr>
                </a:solidFill>
              </a:defRPr>
            </a:lvl1pPr>
          </a:lstStyle>
          <a:p>
            <a:r>
              <a:rPr lang="de-DE" smtClean="0"/>
              <a:t>Titelmasterformat durch Klicken bearbeiten</a:t>
            </a:r>
            <a:endParaRPr lang="en-US" dirty="0"/>
          </a:p>
        </p:txBody>
      </p:sp>
      <p:sp>
        <p:nvSpPr>
          <p:cNvPr id="3" name="Content Placeholder 2"/>
          <p:cNvSpPr>
            <a:spLocks noGrp="1"/>
          </p:cNvSpPr>
          <p:nvPr>
            <p:ph idx="1"/>
          </p:nvPr>
        </p:nvSpPr>
        <p:spPr>
          <a:xfrm>
            <a:off x="446399" y="601200"/>
            <a:ext cx="824040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Text Placeholder 3"/>
          <p:cNvSpPr>
            <a:spLocks noGrp="1"/>
          </p:cNvSpPr>
          <p:nvPr>
            <p:ph type="body" sz="half" idx="2"/>
          </p:nvPr>
        </p:nvSpPr>
        <p:spPr>
          <a:xfrm>
            <a:off x="4305617" y="5262295"/>
            <a:ext cx="426532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endParaRPr lang="de-AT">
              <a:solidFill>
                <a:srgbClr val="3494BA">
                  <a:lumMod val="75000"/>
                  <a:lumOff val="25000"/>
                </a:srgbClr>
              </a:solidFill>
            </a:endParaRPr>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r>
              <a:rPr lang="de-DE" smtClean="0">
                <a:solidFill>
                  <a:srgbClr val="3494BA">
                    <a:lumMod val="75000"/>
                    <a:lumOff val="25000"/>
                  </a:srgbClr>
                </a:solidFill>
              </a:rPr>
              <a:t>Univ.-Prof. Dr. Rohatschek / Fachtagung Rechnungslegungskontrolle 2016</a:t>
            </a:r>
            <a:endParaRPr lang="de-AT">
              <a:solidFill>
                <a:srgbClr val="3494BA">
                  <a:lumMod val="75000"/>
                  <a:lumOff val="25000"/>
                </a:srgbClr>
              </a:solidFill>
            </a:endParaRPr>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6FC9CC3B-DED1-4F01-9436-24D392070F9D}" type="slidenum">
              <a:rPr lang="de-AT" smtClean="0">
                <a:solidFill>
                  <a:srgbClr val="3494BA">
                    <a:lumMod val="75000"/>
                    <a:lumOff val="25000"/>
                  </a:srgbClr>
                </a:solidFill>
              </a:rPr>
              <a:pPr/>
              <a:t>‹Nr.›</a:t>
            </a:fld>
            <a:endParaRPr lang="de-AT">
              <a:solidFill>
                <a:srgbClr val="3494BA">
                  <a:lumMod val="75000"/>
                  <a:lumOff val="25000"/>
                </a:srgbClr>
              </a:solidFill>
            </a:endParaRPr>
          </a:p>
        </p:txBody>
      </p:sp>
    </p:spTree>
    <p:extLst>
      <p:ext uri="{BB962C8B-B14F-4D97-AF65-F5344CB8AC3E}">
        <p14:creationId xmlns:p14="http://schemas.microsoft.com/office/powerpoint/2010/main" val="285475582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581192" y="4693389"/>
            <a:ext cx="7989752" cy="566738"/>
          </a:xfrm>
        </p:spPr>
        <p:txBody>
          <a:bodyPr anchor="b">
            <a:normAutofit/>
          </a:bodyPr>
          <a:lstStyle>
            <a:lvl1pPr algn="l">
              <a:defRPr sz="2400" b="0">
                <a:solidFill>
                  <a:schemeClr val="accent1"/>
                </a:solidFill>
              </a:defRPr>
            </a:lvl1pPr>
          </a:lstStyle>
          <a:p>
            <a:r>
              <a:rPr lang="de-DE" smtClean="0"/>
              <a:t>Titelmasterformat durch Klicken bearbeiten</a:t>
            </a:r>
            <a:endParaRPr lang="en-US" dirty="0"/>
          </a:p>
        </p:txBody>
      </p:sp>
      <p:sp>
        <p:nvSpPr>
          <p:cNvPr id="3" name="Picture Placeholder 2"/>
          <p:cNvSpPr>
            <a:spLocks noGrp="1" noChangeAspect="1"/>
          </p:cNvSpPr>
          <p:nvPr>
            <p:ph type="pic" idx="1"/>
          </p:nvPr>
        </p:nvSpPr>
        <p:spPr>
          <a:xfrm>
            <a:off x="448093" y="599725"/>
            <a:ext cx="8238706"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e-DE" smtClean="0"/>
              <a:t>Bild durch Klicken auf Symbol hinzufügen</a:t>
            </a:r>
            <a:endParaRPr lang="en-US" dirty="0"/>
          </a:p>
        </p:txBody>
      </p:sp>
      <p:sp>
        <p:nvSpPr>
          <p:cNvPr id="4" name="Text Placeholder 3"/>
          <p:cNvSpPr>
            <a:spLocks noGrp="1"/>
          </p:cNvSpPr>
          <p:nvPr>
            <p:ph type="body" sz="half" idx="2"/>
          </p:nvPr>
        </p:nvSpPr>
        <p:spPr>
          <a:xfrm>
            <a:off x="581192" y="5260126"/>
            <a:ext cx="7989752"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e Placeholder 4"/>
          <p:cNvSpPr>
            <a:spLocks noGrp="1"/>
          </p:cNvSpPr>
          <p:nvPr>
            <p:ph type="dt" sz="half" idx="10"/>
          </p:nvPr>
        </p:nvSpPr>
        <p:spPr/>
        <p:txBody>
          <a:bodyPr/>
          <a:lstStyle/>
          <a:p>
            <a:endParaRPr lang="de-AT">
              <a:solidFill>
                <a:srgbClr val="58B6C0"/>
              </a:solidFill>
            </a:endParaRPr>
          </a:p>
        </p:txBody>
      </p:sp>
      <p:sp>
        <p:nvSpPr>
          <p:cNvPr id="6" name="Footer Placeholder 5"/>
          <p:cNvSpPr>
            <a:spLocks noGrp="1"/>
          </p:cNvSpPr>
          <p:nvPr>
            <p:ph type="ftr" sz="quarter" idx="11"/>
          </p:nvPr>
        </p:nvSpPr>
        <p:spPr/>
        <p:txBody>
          <a:bodyPr/>
          <a:lstStyle/>
          <a:p>
            <a:r>
              <a:rPr lang="de-DE" smtClean="0">
                <a:solidFill>
                  <a:srgbClr val="58B6C0"/>
                </a:solidFill>
              </a:rPr>
              <a:t>Univ.-Prof. Dr. Rohatschek / Fachtagung Rechnungslegungskontrolle 2016</a:t>
            </a:r>
            <a:endParaRPr lang="en-US" dirty="0">
              <a:solidFill>
                <a:srgbClr val="58B6C0"/>
              </a:solidFill>
            </a:endParaRPr>
          </a:p>
        </p:txBody>
      </p:sp>
      <p:sp>
        <p:nvSpPr>
          <p:cNvPr id="7" name="Slide Number Placeholder 6"/>
          <p:cNvSpPr>
            <a:spLocks noGrp="1"/>
          </p:cNvSpPr>
          <p:nvPr>
            <p:ph type="sldNum" sz="quarter" idx="12"/>
          </p:nvPr>
        </p:nvSpPr>
        <p:spPr/>
        <p:txBody>
          <a:bodyPr/>
          <a:lstStyle/>
          <a:p>
            <a:fld id="{6FC9CC3B-DED1-4F01-9436-24D392070F9D}" type="slidenum">
              <a:rPr lang="de-AT" smtClean="0">
                <a:solidFill>
                  <a:srgbClr val="58B6C0"/>
                </a:solidFill>
              </a:rPr>
              <a:pPr/>
              <a:t>‹Nr.›</a:t>
            </a:fld>
            <a:endParaRPr lang="de-AT">
              <a:solidFill>
                <a:srgbClr val="58B6C0"/>
              </a:solidFill>
            </a:endParaRPr>
          </a:p>
        </p:txBody>
      </p:sp>
    </p:spTree>
    <p:extLst>
      <p:ext uri="{BB962C8B-B14F-4D97-AF65-F5344CB8AC3E}">
        <p14:creationId xmlns:p14="http://schemas.microsoft.com/office/powerpoint/2010/main" val="192422701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7" name="Rectangle 6"/>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de-DE" smtClean="0"/>
              <a:t>Titelmasterformat durch Klicken bearbeiten</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Date Placeholder 3"/>
          <p:cNvSpPr>
            <a:spLocks noGrp="1"/>
          </p:cNvSpPr>
          <p:nvPr>
            <p:ph type="dt" sz="half" idx="10"/>
          </p:nvPr>
        </p:nvSpPr>
        <p:spPr/>
        <p:txBody>
          <a:bodyPr/>
          <a:lstStyle/>
          <a:p>
            <a:endParaRPr lang="de-AT">
              <a:solidFill>
                <a:srgbClr val="58B6C0"/>
              </a:solidFill>
            </a:endParaRPr>
          </a:p>
        </p:txBody>
      </p:sp>
      <p:sp>
        <p:nvSpPr>
          <p:cNvPr id="5" name="Footer Placeholder 4"/>
          <p:cNvSpPr>
            <a:spLocks noGrp="1"/>
          </p:cNvSpPr>
          <p:nvPr>
            <p:ph type="ftr" sz="quarter" idx="11"/>
          </p:nvPr>
        </p:nvSpPr>
        <p:spPr/>
        <p:txBody>
          <a:bodyPr/>
          <a:lstStyle/>
          <a:p>
            <a:r>
              <a:rPr lang="de-DE" smtClean="0">
                <a:solidFill>
                  <a:srgbClr val="58B6C0"/>
                </a:solidFill>
              </a:rPr>
              <a:t>Univ.-Prof. Dr. Rohatschek / Fachtagung Rechnungslegungskontrolle 2016</a:t>
            </a:r>
            <a:endParaRPr lang="de-AT">
              <a:solidFill>
                <a:srgbClr val="58B6C0"/>
              </a:solidFill>
            </a:endParaRPr>
          </a:p>
        </p:txBody>
      </p:sp>
      <p:sp>
        <p:nvSpPr>
          <p:cNvPr id="6" name="Slide Number Placeholder 5"/>
          <p:cNvSpPr>
            <a:spLocks noGrp="1"/>
          </p:cNvSpPr>
          <p:nvPr>
            <p:ph type="sldNum" sz="quarter" idx="12"/>
          </p:nvPr>
        </p:nvSpPr>
        <p:spPr/>
        <p:txBody>
          <a:bodyPr/>
          <a:lstStyle/>
          <a:p>
            <a:fld id="{6FC9CC3B-DED1-4F01-9436-24D392070F9D}" type="slidenum">
              <a:rPr lang="de-AT" smtClean="0">
                <a:solidFill>
                  <a:srgbClr val="58B6C0"/>
                </a:solidFill>
              </a:rPr>
              <a:pPr/>
              <a:t>‹Nr.›</a:t>
            </a:fld>
            <a:endParaRPr lang="de-AT">
              <a:solidFill>
                <a:srgbClr val="58B6C0"/>
              </a:solidFill>
            </a:endParaRPr>
          </a:p>
        </p:txBody>
      </p:sp>
    </p:spTree>
    <p:extLst>
      <p:ext uri="{BB962C8B-B14F-4D97-AF65-F5344CB8AC3E}">
        <p14:creationId xmlns:p14="http://schemas.microsoft.com/office/powerpoint/2010/main" val="54251255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7" name="Rectangle 6"/>
          <p:cNvSpPr>
            <a:spLocks noChangeAspect="1"/>
          </p:cNvSpPr>
          <p:nvPr/>
        </p:nvSpPr>
        <p:spPr>
          <a:xfrm>
            <a:off x="6629400" y="599725"/>
            <a:ext cx="2057399"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6629400" y="675725"/>
            <a:ext cx="1503123" cy="5183073"/>
          </a:xfrm>
        </p:spPr>
        <p:txBody>
          <a:bodyPr vert="eaVert"/>
          <a:lstStyle/>
          <a:p>
            <a:r>
              <a:rPr lang="de-DE" smtClean="0"/>
              <a:t>Titelmasterformat durch Klicken bearbeiten</a:t>
            </a:r>
            <a:endParaRPr lang="en-US" dirty="0"/>
          </a:p>
        </p:txBody>
      </p:sp>
      <p:sp>
        <p:nvSpPr>
          <p:cNvPr id="3" name="Vertical Text Placeholder 2"/>
          <p:cNvSpPr>
            <a:spLocks noGrp="1"/>
          </p:cNvSpPr>
          <p:nvPr>
            <p:ph type="body" orient="vert" idx="1"/>
          </p:nvPr>
        </p:nvSpPr>
        <p:spPr>
          <a:xfrm>
            <a:off x="581192" y="675725"/>
            <a:ext cx="5922209" cy="5183073"/>
          </a:xfrm>
        </p:spPr>
        <p:txBody>
          <a:bodyPr vert="eaVert" ancho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Date Placeholder 3"/>
          <p:cNvSpPr>
            <a:spLocks noGrp="1"/>
          </p:cNvSpPr>
          <p:nvPr>
            <p:ph type="dt" sz="half" idx="10"/>
          </p:nvPr>
        </p:nvSpPr>
        <p:spPr>
          <a:xfrm>
            <a:off x="6745255" y="5956136"/>
            <a:ext cx="947672" cy="365125"/>
          </a:xfrm>
        </p:spPr>
        <p:txBody>
          <a:bodyPr/>
          <a:lstStyle>
            <a:lvl1pPr>
              <a:defRPr>
                <a:solidFill>
                  <a:schemeClr val="accent1">
                    <a:lumMod val="75000"/>
                    <a:lumOff val="25000"/>
                  </a:schemeClr>
                </a:solidFill>
              </a:defRPr>
            </a:lvl1pPr>
          </a:lstStyle>
          <a:p>
            <a:endParaRPr lang="de-AT">
              <a:solidFill>
                <a:srgbClr val="3494BA">
                  <a:lumMod val="75000"/>
                  <a:lumOff val="25000"/>
                </a:srgbClr>
              </a:solidFill>
            </a:endParaRPr>
          </a:p>
        </p:txBody>
      </p:sp>
      <p:sp>
        <p:nvSpPr>
          <p:cNvPr id="5" name="Footer Placeholder 4"/>
          <p:cNvSpPr>
            <a:spLocks noGrp="1"/>
          </p:cNvSpPr>
          <p:nvPr>
            <p:ph type="ftr" sz="quarter" idx="11"/>
          </p:nvPr>
        </p:nvSpPr>
        <p:spPr>
          <a:xfrm>
            <a:off x="581192" y="5951810"/>
            <a:ext cx="5922209" cy="365125"/>
          </a:xfrm>
        </p:spPr>
        <p:txBody>
          <a:bodyPr/>
          <a:lstStyle/>
          <a:p>
            <a:r>
              <a:rPr lang="de-DE" smtClean="0">
                <a:solidFill>
                  <a:srgbClr val="58B6C0"/>
                </a:solidFill>
              </a:rPr>
              <a:t>Univ.-Prof. Dr. Rohatschek / Fachtagung Rechnungslegungskontrolle 2016</a:t>
            </a:r>
            <a:endParaRPr lang="de-AT">
              <a:solidFill>
                <a:srgbClr val="58B6C0"/>
              </a:solidFill>
            </a:endParaRPr>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6FC9CC3B-DED1-4F01-9436-24D392070F9D}" type="slidenum">
              <a:rPr lang="de-AT" smtClean="0">
                <a:solidFill>
                  <a:srgbClr val="3494BA">
                    <a:lumMod val="75000"/>
                    <a:lumOff val="25000"/>
                  </a:srgbClr>
                </a:solidFill>
              </a:rPr>
              <a:pPr/>
              <a:t>‹Nr.›</a:t>
            </a:fld>
            <a:endParaRPr lang="de-AT">
              <a:solidFill>
                <a:srgbClr val="3494BA">
                  <a:lumMod val="75000"/>
                  <a:lumOff val="25000"/>
                </a:srgbClr>
              </a:solidFill>
            </a:endParaRPr>
          </a:p>
        </p:txBody>
      </p:sp>
    </p:spTree>
    <p:extLst>
      <p:ext uri="{BB962C8B-B14F-4D97-AF65-F5344CB8AC3E}">
        <p14:creationId xmlns:p14="http://schemas.microsoft.com/office/powerpoint/2010/main" val="2204751979"/>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1531906" name="Rectangle 2"/>
          <p:cNvSpPr>
            <a:spLocks noGrp="1" noChangeArrowheads="1"/>
          </p:cNvSpPr>
          <p:nvPr>
            <p:ph type="ctrTitle"/>
          </p:nvPr>
        </p:nvSpPr>
        <p:spPr>
          <a:xfrm>
            <a:off x="633944" y="1534879"/>
            <a:ext cx="7878827" cy="4112208"/>
          </a:xfrm>
          <a:solidFill>
            <a:srgbClr val="EDEDED"/>
          </a:solidFill>
        </p:spPr>
        <p:txBody>
          <a:bodyPr anchor="ctr"/>
          <a:lstStyle>
            <a:lvl1pPr algn="ctr">
              <a:defRPr/>
            </a:lvl1pPr>
          </a:lstStyle>
          <a:p>
            <a:r>
              <a:rPr lang="de-AT"/>
              <a:t>Titelmasterformat durch Klicken bearbeiten</a:t>
            </a:r>
          </a:p>
        </p:txBody>
      </p:sp>
      <p:pic>
        <p:nvPicPr>
          <p:cNvPr id="6" name="Picture 8" descr="FMA+Adler_fuÌˆrpps_d"/>
          <p:cNvPicPr>
            <a:picLocks noChangeAspect="1" noChangeArrowheads="1"/>
          </p:cNvPicPr>
          <p:nvPr userDrawn="1"/>
        </p:nvPicPr>
        <p:blipFill>
          <a:blip r:embed="rId2"/>
          <a:srcRect/>
          <a:stretch>
            <a:fillRect/>
          </a:stretch>
        </p:blipFill>
        <p:spPr bwMode="auto">
          <a:xfrm>
            <a:off x="631230" y="554342"/>
            <a:ext cx="7847604" cy="637853"/>
          </a:xfrm>
          <a:prstGeom prst="rect">
            <a:avLst/>
          </a:prstGeom>
          <a:noFill/>
        </p:spPr>
      </p:pic>
    </p:spTree>
    <p:extLst>
      <p:ext uri="{BB962C8B-B14F-4D97-AF65-F5344CB8AC3E}">
        <p14:creationId xmlns:p14="http://schemas.microsoft.com/office/powerpoint/2010/main" val="376264001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AT"/>
          </a:p>
        </p:txBody>
      </p:sp>
      <p:sp>
        <p:nvSpPr>
          <p:cNvPr id="3" name="Inhaltsplatzhalter 2"/>
          <p:cNvSpPr>
            <a:spLocks noGrp="1"/>
          </p:cNvSpPr>
          <p:nvPr>
            <p:ph idx="1"/>
          </p:nvPr>
        </p:nvSpPr>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pic>
        <p:nvPicPr>
          <p:cNvPr id="9" name="Picture 8" descr="FMA_klein"/>
          <p:cNvPicPr>
            <a:picLocks noChangeAspect="1" noChangeArrowheads="1"/>
          </p:cNvPicPr>
          <p:nvPr userDrawn="1"/>
        </p:nvPicPr>
        <p:blipFill>
          <a:blip r:embed="rId2"/>
          <a:srcRect/>
          <a:stretch>
            <a:fillRect/>
          </a:stretch>
        </p:blipFill>
        <p:spPr bwMode="auto">
          <a:xfrm>
            <a:off x="631230" y="358523"/>
            <a:ext cx="701818" cy="426195"/>
          </a:xfrm>
          <a:prstGeom prst="rect">
            <a:avLst/>
          </a:prstGeom>
          <a:noFill/>
          <a:ln w="9525">
            <a:noFill/>
            <a:miter lim="800000"/>
            <a:headEnd/>
            <a:tailEnd/>
          </a:ln>
        </p:spPr>
      </p:pic>
      <p:sp>
        <p:nvSpPr>
          <p:cNvPr id="10" name="Rectangle 4"/>
          <p:cNvSpPr>
            <a:spLocks noGrp="1" noChangeArrowheads="1"/>
          </p:cNvSpPr>
          <p:nvPr>
            <p:ph type="dt" sz="half" idx="2"/>
          </p:nvPr>
        </p:nvSpPr>
        <p:spPr bwMode="auto">
          <a:xfrm>
            <a:off x="570143" y="6211508"/>
            <a:ext cx="2523560" cy="352763"/>
          </a:xfrm>
          <a:prstGeom prst="rect">
            <a:avLst/>
          </a:prstGeom>
          <a:noFill/>
          <a:ln w="9525">
            <a:noFill/>
            <a:miter lim="800000"/>
            <a:headEnd/>
            <a:tailEnd/>
          </a:ln>
          <a:effectLst/>
        </p:spPr>
        <p:txBody>
          <a:bodyPr vert="horz" wrap="square" lIns="104306" tIns="52153" rIns="104306" bIns="52153" numCol="1" anchor="ctr" anchorCtr="0" compatLnSpc="1">
            <a:prstTxWarp prst="textNoShape">
              <a:avLst/>
            </a:prstTxWarp>
          </a:bodyPr>
          <a:lstStyle>
            <a:lvl1pPr defTabSz="891859">
              <a:defRPr sz="1197"/>
            </a:lvl1pPr>
          </a:lstStyle>
          <a:p>
            <a:r>
              <a:rPr lang="de-AT" dirty="0" smtClean="0">
                <a:solidFill>
                  <a:srgbClr val="000000"/>
                </a:solidFill>
              </a:rPr>
              <a:t>Team Accounting, FMA</a:t>
            </a:r>
            <a:endParaRPr lang="de-AT" dirty="0">
              <a:solidFill>
                <a:srgbClr val="000000"/>
              </a:solidFill>
            </a:endParaRPr>
          </a:p>
        </p:txBody>
      </p:sp>
      <p:sp>
        <p:nvSpPr>
          <p:cNvPr id="11" name="Rectangle 6"/>
          <p:cNvSpPr>
            <a:spLocks noGrp="1" noChangeArrowheads="1"/>
          </p:cNvSpPr>
          <p:nvPr>
            <p:ph type="sldNum" sz="quarter" idx="4"/>
          </p:nvPr>
        </p:nvSpPr>
        <p:spPr bwMode="auto">
          <a:xfrm>
            <a:off x="6439895" y="6210068"/>
            <a:ext cx="2133962" cy="287970"/>
          </a:xfrm>
          <a:prstGeom prst="rect">
            <a:avLst/>
          </a:prstGeom>
          <a:noFill/>
          <a:ln w="9525">
            <a:noFill/>
            <a:miter lim="800000"/>
            <a:headEnd/>
            <a:tailEnd/>
          </a:ln>
          <a:effectLst/>
        </p:spPr>
        <p:txBody>
          <a:bodyPr vert="horz" wrap="square" lIns="104306" tIns="52153" rIns="104306" bIns="52153" numCol="1" anchor="t" anchorCtr="0" compatLnSpc="1">
            <a:prstTxWarp prst="textNoShape">
              <a:avLst/>
            </a:prstTxWarp>
          </a:bodyPr>
          <a:lstStyle>
            <a:lvl1pPr algn="r" defTabSz="891859">
              <a:defRPr sz="1197"/>
            </a:lvl1pPr>
          </a:lstStyle>
          <a:p>
            <a:fld id="{1B4BEB11-D829-4D4B-81FA-40B520F3044F}" type="slidenum">
              <a:rPr lang="de-AT">
                <a:solidFill>
                  <a:srgbClr val="000000"/>
                </a:solidFill>
              </a:rPr>
              <a:pPr/>
              <a:t>‹Nr.›</a:t>
            </a:fld>
            <a:endParaRPr lang="de-AT">
              <a:solidFill>
                <a:srgbClr val="000000"/>
              </a:solidFill>
            </a:endParaRPr>
          </a:p>
        </p:txBody>
      </p:sp>
      <p:sp>
        <p:nvSpPr>
          <p:cNvPr id="12" name="Fußzeilenplatzhalter 5"/>
          <p:cNvSpPr>
            <a:spLocks noGrp="1"/>
          </p:cNvSpPr>
          <p:nvPr>
            <p:ph type="ftr" sz="quarter" idx="3"/>
          </p:nvPr>
        </p:nvSpPr>
        <p:spPr>
          <a:xfrm>
            <a:off x="3648382" y="6237425"/>
            <a:ext cx="1970385" cy="260613"/>
          </a:xfrm>
          <a:prstGeom prst="rect">
            <a:avLst/>
          </a:prstGeom>
        </p:spPr>
        <p:txBody>
          <a:bodyPr/>
          <a:lstStyle>
            <a:lvl1pPr>
              <a:defRPr sz="1197"/>
            </a:lvl1pPr>
          </a:lstStyle>
          <a:p>
            <a:r>
              <a:rPr lang="de-AT" dirty="0" smtClean="0">
                <a:solidFill>
                  <a:srgbClr val="000000"/>
                </a:solidFill>
              </a:rPr>
              <a:t>Wien, 25. Jänner 2016</a:t>
            </a:r>
            <a:endParaRPr lang="de-AT" dirty="0">
              <a:solidFill>
                <a:srgbClr val="000000"/>
              </a:solidFill>
            </a:endParaRPr>
          </a:p>
        </p:txBody>
      </p:sp>
    </p:spTree>
    <p:extLst>
      <p:ext uri="{BB962C8B-B14F-4D97-AF65-F5344CB8AC3E}">
        <p14:creationId xmlns:p14="http://schemas.microsoft.com/office/powerpoint/2010/main" val="2656410379"/>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181" y="4407378"/>
            <a:ext cx="7772943" cy="1362097"/>
          </a:xfrm>
        </p:spPr>
        <p:txBody>
          <a:bodyPr/>
          <a:lstStyle>
            <a:lvl1pPr algn="l">
              <a:defRPr sz="3420" b="1" cap="all"/>
            </a:lvl1pPr>
          </a:lstStyle>
          <a:p>
            <a:r>
              <a:rPr lang="de-DE" smtClean="0"/>
              <a:t>Titelmasterformat durch Klicken bearbeiten</a:t>
            </a:r>
            <a:endParaRPr lang="de-AT"/>
          </a:p>
        </p:txBody>
      </p:sp>
      <p:sp>
        <p:nvSpPr>
          <p:cNvPr id="3" name="Textplatzhalter 2"/>
          <p:cNvSpPr>
            <a:spLocks noGrp="1"/>
          </p:cNvSpPr>
          <p:nvPr>
            <p:ph type="body" idx="1"/>
          </p:nvPr>
        </p:nvSpPr>
        <p:spPr>
          <a:xfrm>
            <a:off x="722181" y="2907056"/>
            <a:ext cx="7772943" cy="1500322"/>
          </a:xfrm>
        </p:spPr>
        <p:txBody>
          <a:bodyPr anchor="b"/>
          <a:lstStyle>
            <a:lvl1pPr marL="0" indent="0">
              <a:buNone/>
              <a:defRPr sz="1710"/>
            </a:lvl1pPr>
            <a:lvl2pPr marL="390952" indent="0">
              <a:buNone/>
              <a:defRPr sz="1539"/>
            </a:lvl2pPr>
            <a:lvl3pPr marL="781903" indent="0">
              <a:buNone/>
              <a:defRPr sz="1368"/>
            </a:lvl3pPr>
            <a:lvl4pPr marL="1172855" indent="0">
              <a:buNone/>
              <a:defRPr sz="1197"/>
            </a:lvl4pPr>
            <a:lvl5pPr marL="1563807" indent="0">
              <a:buNone/>
              <a:defRPr sz="1197"/>
            </a:lvl5pPr>
            <a:lvl6pPr marL="1954759" indent="0">
              <a:buNone/>
              <a:defRPr sz="1197"/>
            </a:lvl6pPr>
            <a:lvl7pPr marL="2345710" indent="0">
              <a:buNone/>
              <a:defRPr sz="1197"/>
            </a:lvl7pPr>
            <a:lvl8pPr marL="2736662" indent="0">
              <a:buNone/>
              <a:defRPr sz="1197"/>
            </a:lvl8pPr>
            <a:lvl9pPr marL="3127614" indent="0">
              <a:buNone/>
              <a:defRPr sz="1197"/>
            </a:lvl9pPr>
          </a:lstStyle>
          <a:p>
            <a:pPr lvl="0"/>
            <a:r>
              <a:rPr lang="de-DE" smtClean="0"/>
              <a:t>Textmasterformate durch Klicken bearbeiten</a:t>
            </a:r>
          </a:p>
        </p:txBody>
      </p:sp>
      <p:sp>
        <p:nvSpPr>
          <p:cNvPr id="4" name="Rectangle 4"/>
          <p:cNvSpPr>
            <a:spLocks noGrp="1" noChangeArrowheads="1"/>
          </p:cNvSpPr>
          <p:nvPr>
            <p:ph type="sldNum" sz="quarter" idx="10"/>
          </p:nvPr>
        </p:nvSpPr>
        <p:spPr>
          <a:xfrm>
            <a:off x="6439895" y="6210069"/>
            <a:ext cx="2133962" cy="289409"/>
          </a:xfrm>
          <a:prstGeom prst="rect">
            <a:avLst/>
          </a:prstGeom>
          <a:ln/>
        </p:spPr>
        <p:txBody>
          <a:bodyPr/>
          <a:lstStyle>
            <a:lvl1pPr>
              <a:defRPr/>
            </a:lvl1pPr>
          </a:lstStyle>
          <a:p>
            <a:pPr>
              <a:defRPr/>
            </a:pPr>
            <a:fld id="{35E9CAAD-D243-4455-9C09-6E1998B66E9B}" type="slidenum">
              <a:rPr lang="de-AT">
                <a:solidFill>
                  <a:srgbClr val="000000"/>
                </a:solidFill>
              </a:rPr>
              <a:pPr>
                <a:defRPr/>
              </a:pPr>
              <a:t>‹Nr.›</a:t>
            </a:fld>
            <a:endParaRPr lang="de-AT">
              <a:solidFill>
                <a:srgbClr val="000000"/>
              </a:solidFill>
            </a:endParaRPr>
          </a:p>
        </p:txBody>
      </p:sp>
    </p:spTree>
    <p:extLst>
      <p:ext uri="{BB962C8B-B14F-4D97-AF65-F5344CB8AC3E}">
        <p14:creationId xmlns:p14="http://schemas.microsoft.com/office/powerpoint/2010/main" val="26717944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8" name="Rectangle 7"/>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de-DE" smtClean="0"/>
              <a:t>Titelmasterformat durch Klicken bearbeiten</a:t>
            </a:r>
            <a:endParaRPr lang="en-US" dirty="0"/>
          </a:p>
        </p:txBody>
      </p:sp>
      <p:sp>
        <p:nvSpPr>
          <p:cNvPr id="3" name="Content Placeholder 2"/>
          <p:cNvSpPr>
            <a:spLocks noGrp="1"/>
          </p:cNvSpPr>
          <p:nvPr>
            <p:ph sz="half" idx="1"/>
          </p:nvPr>
        </p:nvSpPr>
        <p:spPr>
          <a:xfrm>
            <a:off x="581192" y="2228002"/>
            <a:ext cx="3899527" cy="3633047"/>
          </a:xfrm>
        </p:spPr>
        <p:txBody>
          <a:bodyPr>
            <a:normAutofit/>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Content Placeholder 3"/>
          <p:cNvSpPr>
            <a:spLocks noGrp="1"/>
          </p:cNvSpPr>
          <p:nvPr>
            <p:ph sz="half" idx="2"/>
          </p:nvPr>
        </p:nvSpPr>
        <p:spPr>
          <a:xfrm>
            <a:off x="4663282" y="2228003"/>
            <a:ext cx="3907662" cy="3633047"/>
          </a:xfrm>
        </p:spPr>
        <p:txBody>
          <a:bodyPr>
            <a:normAutofit/>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5" name="Date Placeholder 4"/>
          <p:cNvSpPr>
            <a:spLocks noGrp="1"/>
          </p:cNvSpPr>
          <p:nvPr>
            <p:ph type="dt" sz="half" idx="10"/>
          </p:nvPr>
        </p:nvSpPr>
        <p:spPr/>
        <p:txBody>
          <a:bodyPr/>
          <a:lstStyle/>
          <a:p>
            <a:endParaRPr lang="de-AT"/>
          </a:p>
        </p:txBody>
      </p:sp>
      <p:sp>
        <p:nvSpPr>
          <p:cNvPr id="6" name="Footer Placeholder 5"/>
          <p:cNvSpPr>
            <a:spLocks noGrp="1"/>
          </p:cNvSpPr>
          <p:nvPr>
            <p:ph type="ftr" sz="quarter" idx="11"/>
          </p:nvPr>
        </p:nvSpPr>
        <p:spPr/>
        <p:txBody>
          <a:bodyPr/>
          <a:lstStyle/>
          <a:p>
            <a:r>
              <a:rPr lang="de-AT" smtClean="0"/>
              <a:t>Dr. Jettmar / Fachtagung Rechnungslegungskontrolle 2016</a:t>
            </a:r>
            <a:endParaRPr lang="de-AT"/>
          </a:p>
        </p:txBody>
      </p:sp>
      <p:sp>
        <p:nvSpPr>
          <p:cNvPr id="7" name="Slide Number Placeholder 6"/>
          <p:cNvSpPr>
            <a:spLocks noGrp="1"/>
          </p:cNvSpPr>
          <p:nvPr>
            <p:ph type="sldNum" sz="quarter" idx="12"/>
          </p:nvPr>
        </p:nvSpPr>
        <p:spPr/>
        <p:txBody>
          <a:bodyPr/>
          <a:lstStyle/>
          <a:p>
            <a:fld id="{6FC9CC3B-DED1-4F01-9436-24D392070F9D}" type="slidenum">
              <a:rPr lang="de-AT" smtClean="0"/>
              <a:t>‹Nr.›</a:t>
            </a:fld>
            <a:endParaRPr lang="de-AT"/>
          </a:p>
        </p:txBody>
      </p:sp>
    </p:spTree>
    <p:extLst>
      <p:ext uri="{BB962C8B-B14F-4D97-AF65-F5344CB8AC3E}">
        <p14:creationId xmlns:p14="http://schemas.microsoft.com/office/powerpoint/2010/main" val="2523513561"/>
      </p:ext>
    </p:extLst>
  </p:cSld>
  <p:clrMapOvr>
    <a:masterClrMapping/>
  </p:clrMapOvr>
  <p:timing>
    <p:tnLst>
      <p:par>
        <p:cTn id="1" dur="indefinite" restart="never" nodeType="tmRoot"/>
      </p:par>
    </p:tnLst>
  </p:timing>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AT"/>
          </a:p>
        </p:txBody>
      </p:sp>
      <p:sp>
        <p:nvSpPr>
          <p:cNvPr id="3" name="Inhaltsplatzhalter 2"/>
          <p:cNvSpPr>
            <a:spLocks noGrp="1"/>
          </p:cNvSpPr>
          <p:nvPr>
            <p:ph sz="half" idx="1"/>
          </p:nvPr>
        </p:nvSpPr>
        <p:spPr>
          <a:xfrm>
            <a:off x="446613" y="1274267"/>
            <a:ext cx="4090093" cy="4898365"/>
          </a:xfrm>
        </p:spPr>
        <p:txBody>
          <a:bodyPr/>
          <a:lstStyle>
            <a:lvl1pPr>
              <a:defRPr sz="2394"/>
            </a:lvl1pPr>
            <a:lvl2pPr>
              <a:defRPr sz="2052"/>
            </a:lvl2pPr>
            <a:lvl3pPr>
              <a:defRPr sz="1710"/>
            </a:lvl3pPr>
            <a:lvl4pPr>
              <a:defRPr sz="1539"/>
            </a:lvl4pPr>
            <a:lvl5pPr>
              <a:defRPr sz="1539"/>
            </a:lvl5pPr>
            <a:lvl6pPr>
              <a:defRPr sz="1539"/>
            </a:lvl6pPr>
            <a:lvl7pPr>
              <a:defRPr sz="1539"/>
            </a:lvl7pPr>
            <a:lvl8pPr>
              <a:defRPr sz="1539"/>
            </a:lvl8pPr>
            <a:lvl9pPr>
              <a:defRPr sz="1539"/>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4" name="Inhaltsplatzhalter 3"/>
          <p:cNvSpPr>
            <a:spLocks noGrp="1"/>
          </p:cNvSpPr>
          <p:nvPr>
            <p:ph sz="half" idx="2"/>
          </p:nvPr>
        </p:nvSpPr>
        <p:spPr>
          <a:xfrm>
            <a:off x="4667024" y="1274267"/>
            <a:ext cx="4091451" cy="4898365"/>
          </a:xfrm>
        </p:spPr>
        <p:txBody>
          <a:bodyPr/>
          <a:lstStyle>
            <a:lvl1pPr>
              <a:defRPr sz="2394"/>
            </a:lvl1pPr>
            <a:lvl2pPr>
              <a:defRPr sz="2052"/>
            </a:lvl2pPr>
            <a:lvl3pPr>
              <a:defRPr sz="1710"/>
            </a:lvl3pPr>
            <a:lvl4pPr>
              <a:defRPr sz="1539"/>
            </a:lvl4pPr>
            <a:lvl5pPr>
              <a:defRPr sz="1539"/>
            </a:lvl5pPr>
            <a:lvl6pPr>
              <a:defRPr sz="1539"/>
            </a:lvl6pPr>
            <a:lvl7pPr>
              <a:defRPr sz="1539"/>
            </a:lvl7pPr>
            <a:lvl8pPr>
              <a:defRPr sz="1539"/>
            </a:lvl8pPr>
            <a:lvl9pPr>
              <a:defRPr sz="1539"/>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5" name="Rectangle 4"/>
          <p:cNvSpPr>
            <a:spLocks noGrp="1" noChangeArrowheads="1"/>
          </p:cNvSpPr>
          <p:nvPr>
            <p:ph type="sldNum" sz="quarter" idx="10"/>
          </p:nvPr>
        </p:nvSpPr>
        <p:spPr>
          <a:xfrm>
            <a:off x="6439895" y="6210069"/>
            <a:ext cx="2133962" cy="289409"/>
          </a:xfrm>
          <a:prstGeom prst="rect">
            <a:avLst/>
          </a:prstGeom>
          <a:ln/>
        </p:spPr>
        <p:txBody>
          <a:bodyPr/>
          <a:lstStyle>
            <a:lvl1pPr>
              <a:defRPr/>
            </a:lvl1pPr>
          </a:lstStyle>
          <a:p>
            <a:pPr>
              <a:defRPr/>
            </a:pPr>
            <a:fld id="{FEE93D2F-6B37-4425-8E3A-01A1E801BBDD}" type="slidenum">
              <a:rPr lang="de-AT">
                <a:solidFill>
                  <a:srgbClr val="000000"/>
                </a:solidFill>
              </a:rPr>
              <a:pPr>
                <a:defRPr/>
              </a:pPr>
              <a:t>‹Nr.›</a:t>
            </a:fld>
            <a:endParaRPr lang="de-AT">
              <a:solidFill>
                <a:srgbClr val="000000"/>
              </a:solidFill>
            </a:endParaRPr>
          </a:p>
        </p:txBody>
      </p:sp>
    </p:spTree>
    <p:extLst>
      <p:ext uri="{BB962C8B-B14F-4D97-AF65-F5344CB8AC3E}">
        <p14:creationId xmlns:p14="http://schemas.microsoft.com/office/powerpoint/2010/main" val="731050315"/>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472" y="275012"/>
            <a:ext cx="8229057" cy="1143240"/>
          </a:xfrm>
        </p:spPr>
        <p:txBody>
          <a:bodyPr/>
          <a:lstStyle>
            <a:lvl1pPr>
              <a:defRPr/>
            </a:lvl1pPr>
          </a:lstStyle>
          <a:p>
            <a:r>
              <a:rPr lang="de-DE" smtClean="0"/>
              <a:t>Titelmasterformat durch Klicken bearbeiten</a:t>
            </a:r>
            <a:endParaRPr lang="de-AT"/>
          </a:p>
        </p:txBody>
      </p:sp>
      <p:sp>
        <p:nvSpPr>
          <p:cNvPr id="3" name="Textplatzhalter 2"/>
          <p:cNvSpPr>
            <a:spLocks noGrp="1"/>
          </p:cNvSpPr>
          <p:nvPr>
            <p:ph type="body" idx="1"/>
          </p:nvPr>
        </p:nvSpPr>
        <p:spPr>
          <a:xfrm>
            <a:off x="457472" y="1534879"/>
            <a:ext cx="4039867" cy="639293"/>
          </a:xfrm>
        </p:spPr>
        <p:txBody>
          <a:bodyPr anchor="b"/>
          <a:lstStyle>
            <a:lvl1pPr marL="0" indent="0">
              <a:buNone/>
              <a:defRPr sz="2052" b="1"/>
            </a:lvl1pPr>
            <a:lvl2pPr marL="390952" indent="0">
              <a:buNone/>
              <a:defRPr sz="1710" b="1"/>
            </a:lvl2pPr>
            <a:lvl3pPr marL="781903" indent="0">
              <a:buNone/>
              <a:defRPr sz="1539" b="1"/>
            </a:lvl3pPr>
            <a:lvl4pPr marL="1172855" indent="0">
              <a:buNone/>
              <a:defRPr sz="1368" b="1"/>
            </a:lvl4pPr>
            <a:lvl5pPr marL="1563807" indent="0">
              <a:buNone/>
              <a:defRPr sz="1368" b="1"/>
            </a:lvl5pPr>
            <a:lvl6pPr marL="1954759" indent="0">
              <a:buNone/>
              <a:defRPr sz="1368" b="1"/>
            </a:lvl6pPr>
            <a:lvl7pPr marL="2345710" indent="0">
              <a:buNone/>
              <a:defRPr sz="1368" b="1"/>
            </a:lvl7pPr>
            <a:lvl8pPr marL="2736662" indent="0">
              <a:buNone/>
              <a:defRPr sz="1368" b="1"/>
            </a:lvl8pPr>
            <a:lvl9pPr marL="3127614" indent="0">
              <a:buNone/>
              <a:defRPr sz="1368" b="1"/>
            </a:lvl9pPr>
          </a:lstStyle>
          <a:p>
            <a:pPr lvl="0"/>
            <a:r>
              <a:rPr lang="de-DE" smtClean="0"/>
              <a:t>Textmasterformate durch Klicken bearbeiten</a:t>
            </a:r>
          </a:p>
        </p:txBody>
      </p:sp>
      <p:sp>
        <p:nvSpPr>
          <p:cNvPr id="4" name="Inhaltsplatzhalter 3"/>
          <p:cNvSpPr>
            <a:spLocks noGrp="1"/>
          </p:cNvSpPr>
          <p:nvPr>
            <p:ph sz="half" idx="2"/>
          </p:nvPr>
        </p:nvSpPr>
        <p:spPr>
          <a:xfrm>
            <a:off x="457472" y="2174172"/>
            <a:ext cx="4039867" cy="3952385"/>
          </a:xfrm>
        </p:spPr>
        <p:txBody>
          <a:bodyPr/>
          <a:lstStyle>
            <a:lvl1pPr>
              <a:defRPr sz="2052"/>
            </a:lvl1pPr>
            <a:lvl2pPr>
              <a:defRPr sz="1710"/>
            </a:lvl2pPr>
            <a:lvl3pPr>
              <a:defRPr sz="1539"/>
            </a:lvl3pPr>
            <a:lvl4pPr>
              <a:defRPr sz="1368"/>
            </a:lvl4pPr>
            <a:lvl5pPr>
              <a:defRPr sz="1368"/>
            </a:lvl5pPr>
            <a:lvl6pPr>
              <a:defRPr sz="1368"/>
            </a:lvl6pPr>
            <a:lvl7pPr>
              <a:defRPr sz="1368"/>
            </a:lvl7pPr>
            <a:lvl8pPr>
              <a:defRPr sz="1368"/>
            </a:lvl8pPr>
            <a:lvl9pPr>
              <a:defRPr sz="1368"/>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5" name="Textplatzhalter 4"/>
          <p:cNvSpPr>
            <a:spLocks noGrp="1"/>
          </p:cNvSpPr>
          <p:nvPr>
            <p:ph type="body" sz="quarter" idx="3"/>
          </p:nvPr>
        </p:nvSpPr>
        <p:spPr>
          <a:xfrm>
            <a:off x="4645304" y="1534879"/>
            <a:ext cx="4041225" cy="639293"/>
          </a:xfrm>
        </p:spPr>
        <p:txBody>
          <a:bodyPr anchor="b"/>
          <a:lstStyle>
            <a:lvl1pPr marL="0" indent="0">
              <a:buNone/>
              <a:defRPr sz="2052" b="1"/>
            </a:lvl1pPr>
            <a:lvl2pPr marL="390952" indent="0">
              <a:buNone/>
              <a:defRPr sz="1710" b="1"/>
            </a:lvl2pPr>
            <a:lvl3pPr marL="781903" indent="0">
              <a:buNone/>
              <a:defRPr sz="1539" b="1"/>
            </a:lvl3pPr>
            <a:lvl4pPr marL="1172855" indent="0">
              <a:buNone/>
              <a:defRPr sz="1368" b="1"/>
            </a:lvl4pPr>
            <a:lvl5pPr marL="1563807" indent="0">
              <a:buNone/>
              <a:defRPr sz="1368" b="1"/>
            </a:lvl5pPr>
            <a:lvl6pPr marL="1954759" indent="0">
              <a:buNone/>
              <a:defRPr sz="1368" b="1"/>
            </a:lvl6pPr>
            <a:lvl7pPr marL="2345710" indent="0">
              <a:buNone/>
              <a:defRPr sz="1368" b="1"/>
            </a:lvl7pPr>
            <a:lvl8pPr marL="2736662" indent="0">
              <a:buNone/>
              <a:defRPr sz="1368" b="1"/>
            </a:lvl8pPr>
            <a:lvl9pPr marL="3127614" indent="0">
              <a:buNone/>
              <a:defRPr sz="1368" b="1"/>
            </a:lvl9pPr>
          </a:lstStyle>
          <a:p>
            <a:pPr lvl="0"/>
            <a:r>
              <a:rPr lang="de-DE" smtClean="0"/>
              <a:t>Textmasterformate durch Klicken bearbeiten</a:t>
            </a:r>
          </a:p>
        </p:txBody>
      </p:sp>
      <p:sp>
        <p:nvSpPr>
          <p:cNvPr id="6" name="Inhaltsplatzhalter 5"/>
          <p:cNvSpPr>
            <a:spLocks noGrp="1"/>
          </p:cNvSpPr>
          <p:nvPr>
            <p:ph sz="quarter" idx="4"/>
          </p:nvPr>
        </p:nvSpPr>
        <p:spPr>
          <a:xfrm>
            <a:off x="4645304" y="2174172"/>
            <a:ext cx="4041225" cy="3952385"/>
          </a:xfrm>
        </p:spPr>
        <p:txBody>
          <a:bodyPr/>
          <a:lstStyle>
            <a:lvl1pPr>
              <a:defRPr sz="2052"/>
            </a:lvl1pPr>
            <a:lvl2pPr>
              <a:defRPr sz="1710"/>
            </a:lvl2pPr>
            <a:lvl3pPr>
              <a:defRPr sz="1539"/>
            </a:lvl3pPr>
            <a:lvl4pPr>
              <a:defRPr sz="1368"/>
            </a:lvl4pPr>
            <a:lvl5pPr>
              <a:defRPr sz="1368"/>
            </a:lvl5pPr>
            <a:lvl6pPr>
              <a:defRPr sz="1368"/>
            </a:lvl6pPr>
            <a:lvl7pPr>
              <a:defRPr sz="1368"/>
            </a:lvl7pPr>
            <a:lvl8pPr>
              <a:defRPr sz="1368"/>
            </a:lvl8pPr>
            <a:lvl9pPr>
              <a:defRPr sz="1368"/>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7" name="Rectangle 4"/>
          <p:cNvSpPr>
            <a:spLocks noGrp="1" noChangeArrowheads="1"/>
          </p:cNvSpPr>
          <p:nvPr>
            <p:ph type="sldNum" sz="quarter" idx="10"/>
          </p:nvPr>
        </p:nvSpPr>
        <p:spPr>
          <a:xfrm>
            <a:off x="6439895" y="6210069"/>
            <a:ext cx="2133962" cy="289409"/>
          </a:xfrm>
          <a:prstGeom prst="rect">
            <a:avLst/>
          </a:prstGeom>
          <a:ln/>
        </p:spPr>
        <p:txBody>
          <a:bodyPr/>
          <a:lstStyle>
            <a:lvl1pPr>
              <a:defRPr/>
            </a:lvl1pPr>
          </a:lstStyle>
          <a:p>
            <a:pPr>
              <a:defRPr/>
            </a:pPr>
            <a:fld id="{7B809743-40C8-4CEA-BCEE-99D74186E688}" type="slidenum">
              <a:rPr lang="de-AT">
                <a:solidFill>
                  <a:srgbClr val="000000"/>
                </a:solidFill>
              </a:rPr>
              <a:pPr>
                <a:defRPr/>
              </a:pPr>
              <a:t>‹Nr.›</a:t>
            </a:fld>
            <a:endParaRPr lang="de-AT">
              <a:solidFill>
                <a:srgbClr val="000000"/>
              </a:solidFill>
            </a:endParaRPr>
          </a:p>
        </p:txBody>
      </p:sp>
    </p:spTree>
    <p:extLst>
      <p:ext uri="{BB962C8B-B14F-4D97-AF65-F5344CB8AC3E}">
        <p14:creationId xmlns:p14="http://schemas.microsoft.com/office/powerpoint/2010/main" val="412349445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AT"/>
          </a:p>
        </p:txBody>
      </p:sp>
      <p:sp>
        <p:nvSpPr>
          <p:cNvPr id="3" name="Rectangle 4"/>
          <p:cNvSpPr>
            <a:spLocks noGrp="1" noChangeArrowheads="1"/>
          </p:cNvSpPr>
          <p:nvPr>
            <p:ph type="sldNum" sz="quarter" idx="10"/>
          </p:nvPr>
        </p:nvSpPr>
        <p:spPr>
          <a:xfrm>
            <a:off x="6439895" y="6210069"/>
            <a:ext cx="2133962" cy="289409"/>
          </a:xfrm>
          <a:prstGeom prst="rect">
            <a:avLst/>
          </a:prstGeom>
          <a:ln/>
        </p:spPr>
        <p:txBody>
          <a:bodyPr/>
          <a:lstStyle>
            <a:lvl1pPr>
              <a:defRPr/>
            </a:lvl1pPr>
          </a:lstStyle>
          <a:p>
            <a:pPr>
              <a:defRPr/>
            </a:pPr>
            <a:fld id="{229620F3-62FC-40DF-A071-7BC4BC76EBE2}" type="slidenum">
              <a:rPr lang="de-AT">
                <a:solidFill>
                  <a:srgbClr val="000000"/>
                </a:solidFill>
              </a:rPr>
              <a:pPr>
                <a:defRPr/>
              </a:pPr>
              <a:t>‹Nr.›</a:t>
            </a:fld>
            <a:endParaRPr lang="de-AT">
              <a:solidFill>
                <a:srgbClr val="000000"/>
              </a:solidFill>
            </a:endParaRPr>
          </a:p>
        </p:txBody>
      </p:sp>
    </p:spTree>
    <p:extLst>
      <p:ext uri="{BB962C8B-B14F-4D97-AF65-F5344CB8AC3E}">
        <p14:creationId xmlns:p14="http://schemas.microsoft.com/office/powerpoint/2010/main" val="1592455884"/>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sldNum" sz="quarter" idx="10"/>
          </p:nvPr>
        </p:nvSpPr>
        <p:spPr>
          <a:xfrm>
            <a:off x="6439895" y="6210069"/>
            <a:ext cx="2133962" cy="289409"/>
          </a:xfrm>
          <a:prstGeom prst="rect">
            <a:avLst/>
          </a:prstGeom>
          <a:ln/>
        </p:spPr>
        <p:txBody>
          <a:bodyPr/>
          <a:lstStyle>
            <a:lvl1pPr>
              <a:defRPr/>
            </a:lvl1pPr>
          </a:lstStyle>
          <a:p>
            <a:pPr>
              <a:defRPr/>
            </a:pPr>
            <a:fld id="{600D345D-275C-46FB-B38C-DED0DEACE8AE}" type="slidenum">
              <a:rPr lang="de-AT">
                <a:solidFill>
                  <a:srgbClr val="000000"/>
                </a:solidFill>
              </a:rPr>
              <a:pPr>
                <a:defRPr/>
              </a:pPr>
              <a:t>‹Nr.›</a:t>
            </a:fld>
            <a:endParaRPr lang="de-AT">
              <a:solidFill>
                <a:srgbClr val="000000"/>
              </a:solidFill>
            </a:endParaRPr>
          </a:p>
        </p:txBody>
      </p:sp>
    </p:spTree>
    <p:extLst>
      <p:ext uri="{BB962C8B-B14F-4D97-AF65-F5344CB8AC3E}">
        <p14:creationId xmlns:p14="http://schemas.microsoft.com/office/powerpoint/2010/main" val="245991657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472" y="273572"/>
            <a:ext cx="3008181" cy="1161958"/>
          </a:xfrm>
        </p:spPr>
        <p:txBody>
          <a:bodyPr anchor="b"/>
          <a:lstStyle>
            <a:lvl1pPr algn="l">
              <a:defRPr sz="1710" b="1"/>
            </a:lvl1pPr>
          </a:lstStyle>
          <a:p>
            <a:r>
              <a:rPr lang="de-DE" smtClean="0"/>
              <a:t>Titelmasterformat durch Klicken bearbeiten</a:t>
            </a:r>
            <a:endParaRPr lang="de-AT"/>
          </a:p>
        </p:txBody>
      </p:sp>
      <p:sp>
        <p:nvSpPr>
          <p:cNvPr id="3" name="Inhaltsplatzhalter 2"/>
          <p:cNvSpPr>
            <a:spLocks noGrp="1"/>
          </p:cNvSpPr>
          <p:nvPr>
            <p:ph idx="1"/>
          </p:nvPr>
        </p:nvSpPr>
        <p:spPr>
          <a:xfrm>
            <a:off x="3575608" y="273571"/>
            <a:ext cx="5110921" cy="5852986"/>
          </a:xfrm>
        </p:spPr>
        <p:txBody>
          <a:bodyPr/>
          <a:lstStyle>
            <a:lvl1pPr>
              <a:defRPr sz="2736"/>
            </a:lvl1pPr>
            <a:lvl2pPr>
              <a:defRPr sz="2394"/>
            </a:lvl2pPr>
            <a:lvl3pPr>
              <a:defRPr sz="2052"/>
            </a:lvl3pPr>
            <a:lvl4pPr>
              <a:defRPr sz="1710"/>
            </a:lvl4pPr>
            <a:lvl5pPr>
              <a:defRPr sz="1710"/>
            </a:lvl5pPr>
            <a:lvl6pPr>
              <a:defRPr sz="1710"/>
            </a:lvl6pPr>
            <a:lvl7pPr>
              <a:defRPr sz="1710"/>
            </a:lvl7pPr>
            <a:lvl8pPr>
              <a:defRPr sz="1710"/>
            </a:lvl8pPr>
            <a:lvl9pPr>
              <a:defRPr sz="171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4" name="Textplatzhalter 3"/>
          <p:cNvSpPr>
            <a:spLocks noGrp="1"/>
          </p:cNvSpPr>
          <p:nvPr>
            <p:ph type="body" sz="half" idx="2"/>
          </p:nvPr>
        </p:nvSpPr>
        <p:spPr>
          <a:xfrm>
            <a:off x="457472" y="1435530"/>
            <a:ext cx="3008181" cy="4691027"/>
          </a:xfrm>
        </p:spPr>
        <p:txBody>
          <a:bodyPr/>
          <a:lstStyle>
            <a:lvl1pPr marL="0" indent="0">
              <a:buNone/>
              <a:defRPr sz="1197"/>
            </a:lvl1pPr>
            <a:lvl2pPr marL="390952" indent="0">
              <a:buNone/>
              <a:defRPr sz="1026"/>
            </a:lvl2pPr>
            <a:lvl3pPr marL="781903" indent="0">
              <a:buNone/>
              <a:defRPr sz="855"/>
            </a:lvl3pPr>
            <a:lvl4pPr marL="1172855" indent="0">
              <a:buNone/>
              <a:defRPr sz="770"/>
            </a:lvl4pPr>
            <a:lvl5pPr marL="1563807" indent="0">
              <a:buNone/>
              <a:defRPr sz="770"/>
            </a:lvl5pPr>
            <a:lvl6pPr marL="1954759" indent="0">
              <a:buNone/>
              <a:defRPr sz="770"/>
            </a:lvl6pPr>
            <a:lvl7pPr marL="2345710" indent="0">
              <a:buNone/>
              <a:defRPr sz="770"/>
            </a:lvl7pPr>
            <a:lvl8pPr marL="2736662" indent="0">
              <a:buNone/>
              <a:defRPr sz="770"/>
            </a:lvl8pPr>
            <a:lvl9pPr marL="3127614" indent="0">
              <a:buNone/>
              <a:defRPr sz="770"/>
            </a:lvl9pPr>
          </a:lstStyle>
          <a:p>
            <a:pPr lvl="0"/>
            <a:r>
              <a:rPr lang="de-DE" smtClean="0"/>
              <a:t>Textmasterformate durch Klicken bearbeiten</a:t>
            </a:r>
          </a:p>
        </p:txBody>
      </p:sp>
      <p:sp>
        <p:nvSpPr>
          <p:cNvPr id="5" name="Rectangle 4"/>
          <p:cNvSpPr>
            <a:spLocks noGrp="1" noChangeArrowheads="1"/>
          </p:cNvSpPr>
          <p:nvPr>
            <p:ph type="sldNum" sz="quarter" idx="10"/>
          </p:nvPr>
        </p:nvSpPr>
        <p:spPr>
          <a:xfrm>
            <a:off x="6439895" y="6210069"/>
            <a:ext cx="2133962" cy="289409"/>
          </a:xfrm>
          <a:prstGeom prst="rect">
            <a:avLst/>
          </a:prstGeom>
          <a:ln/>
        </p:spPr>
        <p:txBody>
          <a:bodyPr/>
          <a:lstStyle>
            <a:lvl1pPr>
              <a:defRPr/>
            </a:lvl1pPr>
          </a:lstStyle>
          <a:p>
            <a:pPr>
              <a:defRPr/>
            </a:pPr>
            <a:fld id="{8B5D41D6-F5EE-4DA2-871C-84A961F2C8F8}" type="slidenum">
              <a:rPr lang="de-AT">
                <a:solidFill>
                  <a:srgbClr val="000000"/>
                </a:solidFill>
              </a:rPr>
              <a:pPr>
                <a:defRPr/>
              </a:pPr>
              <a:t>‹Nr.›</a:t>
            </a:fld>
            <a:endParaRPr lang="de-AT">
              <a:solidFill>
                <a:srgbClr val="000000"/>
              </a:solidFill>
            </a:endParaRPr>
          </a:p>
        </p:txBody>
      </p:sp>
    </p:spTree>
    <p:extLst>
      <p:ext uri="{BB962C8B-B14F-4D97-AF65-F5344CB8AC3E}">
        <p14:creationId xmlns:p14="http://schemas.microsoft.com/office/powerpoint/2010/main" val="563946054"/>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1877" y="4800456"/>
            <a:ext cx="5486943" cy="567300"/>
          </a:xfrm>
        </p:spPr>
        <p:txBody>
          <a:bodyPr anchor="b"/>
          <a:lstStyle>
            <a:lvl1pPr algn="l">
              <a:defRPr sz="1710" b="1"/>
            </a:lvl1pPr>
          </a:lstStyle>
          <a:p>
            <a:r>
              <a:rPr lang="de-DE" smtClean="0"/>
              <a:t>Titelmasterformat durch Klicken bearbeiten</a:t>
            </a:r>
            <a:endParaRPr lang="de-AT"/>
          </a:p>
        </p:txBody>
      </p:sp>
      <p:sp>
        <p:nvSpPr>
          <p:cNvPr id="3" name="Bildplatzhalter 2"/>
          <p:cNvSpPr>
            <a:spLocks noGrp="1"/>
          </p:cNvSpPr>
          <p:nvPr>
            <p:ph type="pic" idx="1"/>
          </p:nvPr>
        </p:nvSpPr>
        <p:spPr>
          <a:xfrm>
            <a:off x="1791877" y="613376"/>
            <a:ext cx="5486943" cy="4113648"/>
          </a:xfrm>
        </p:spPr>
        <p:txBody>
          <a:bodyPr/>
          <a:lstStyle>
            <a:lvl1pPr marL="0" indent="0">
              <a:buNone/>
              <a:defRPr sz="2736"/>
            </a:lvl1pPr>
            <a:lvl2pPr marL="390952" indent="0">
              <a:buNone/>
              <a:defRPr sz="2394"/>
            </a:lvl2pPr>
            <a:lvl3pPr marL="781903" indent="0">
              <a:buNone/>
              <a:defRPr sz="2052"/>
            </a:lvl3pPr>
            <a:lvl4pPr marL="1172855" indent="0">
              <a:buNone/>
              <a:defRPr sz="1710"/>
            </a:lvl4pPr>
            <a:lvl5pPr marL="1563807" indent="0">
              <a:buNone/>
              <a:defRPr sz="1710"/>
            </a:lvl5pPr>
            <a:lvl6pPr marL="1954759" indent="0">
              <a:buNone/>
              <a:defRPr sz="1710"/>
            </a:lvl6pPr>
            <a:lvl7pPr marL="2345710" indent="0">
              <a:buNone/>
              <a:defRPr sz="1710"/>
            </a:lvl7pPr>
            <a:lvl8pPr marL="2736662" indent="0">
              <a:buNone/>
              <a:defRPr sz="1710"/>
            </a:lvl8pPr>
            <a:lvl9pPr marL="3127614" indent="0">
              <a:buNone/>
              <a:defRPr sz="1710"/>
            </a:lvl9pPr>
          </a:lstStyle>
          <a:p>
            <a:pPr lvl="0"/>
            <a:endParaRPr lang="de-AT" noProof="0" smtClean="0"/>
          </a:p>
        </p:txBody>
      </p:sp>
      <p:sp>
        <p:nvSpPr>
          <p:cNvPr id="4" name="Textplatzhalter 3"/>
          <p:cNvSpPr>
            <a:spLocks noGrp="1"/>
          </p:cNvSpPr>
          <p:nvPr>
            <p:ph type="body" sz="half" idx="2"/>
          </p:nvPr>
        </p:nvSpPr>
        <p:spPr>
          <a:xfrm>
            <a:off x="1791877" y="5367757"/>
            <a:ext cx="5486943" cy="804876"/>
          </a:xfrm>
        </p:spPr>
        <p:txBody>
          <a:bodyPr/>
          <a:lstStyle>
            <a:lvl1pPr marL="0" indent="0">
              <a:buNone/>
              <a:defRPr sz="1197"/>
            </a:lvl1pPr>
            <a:lvl2pPr marL="390952" indent="0">
              <a:buNone/>
              <a:defRPr sz="1026"/>
            </a:lvl2pPr>
            <a:lvl3pPr marL="781903" indent="0">
              <a:buNone/>
              <a:defRPr sz="855"/>
            </a:lvl3pPr>
            <a:lvl4pPr marL="1172855" indent="0">
              <a:buNone/>
              <a:defRPr sz="770"/>
            </a:lvl4pPr>
            <a:lvl5pPr marL="1563807" indent="0">
              <a:buNone/>
              <a:defRPr sz="770"/>
            </a:lvl5pPr>
            <a:lvl6pPr marL="1954759" indent="0">
              <a:buNone/>
              <a:defRPr sz="770"/>
            </a:lvl6pPr>
            <a:lvl7pPr marL="2345710" indent="0">
              <a:buNone/>
              <a:defRPr sz="770"/>
            </a:lvl7pPr>
            <a:lvl8pPr marL="2736662" indent="0">
              <a:buNone/>
              <a:defRPr sz="770"/>
            </a:lvl8pPr>
            <a:lvl9pPr marL="3127614" indent="0">
              <a:buNone/>
              <a:defRPr sz="770"/>
            </a:lvl9pPr>
          </a:lstStyle>
          <a:p>
            <a:pPr lvl="0"/>
            <a:r>
              <a:rPr lang="de-DE" smtClean="0"/>
              <a:t>Textmasterformate durch Klicken bearbeiten</a:t>
            </a:r>
          </a:p>
        </p:txBody>
      </p:sp>
      <p:sp>
        <p:nvSpPr>
          <p:cNvPr id="5" name="Rectangle 4"/>
          <p:cNvSpPr>
            <a:spLocks noGrp="1" noChangeArrowheads="1"/>
          </p:cNvSpPr>
          <p:nvPr>
            <p:ph type="sldNum" sz="quarter" idx="10"/>
          </p:nvPr>
        </p:nvSpPr>
        <p:spPr>
          <a:xfrm>
            <a:off x="6439895" y="6210069"/>
            <a:ext cx="2133962" cy="289409"/>
          </a:xfrm>
          <a:prstGeom prst="rect">
            <a:avLst/>
          </a:prstGeom>
          <a:ln/>
        </p:spPr>
        <p:txBody>
          <a:bodyPr/>
          <a:lstStyle>
            <a:lvl1pPr>
              <a:defRPr/>
            </a:lvl1pPr>
          </a:lstStyle>
          <a:p>
            <a:pPr>
              <a:defRPr/>
            </a:pPr>
            <a:fld id="{0AF4FECE-F2B4-49A4-A880-C2A9321F0AE5}" type="slidenum">
              <a:rPr lang="de-AT">
                <a:solidFill>
                  <a:srgbClr val="000000"/>
                </a:solidFill>
              </a:rPr>
              <a:pPr>
                <a:defRPr/>
              </a:pPr>
              <a:t>‹Nr.›</a:t>
            </a:fld>
            <a:endParaRPr lang="de-AT">
              <a:solidFill>
                <a:srgbClr val="000000"/>
              </a:solidFill>
            </a:endParaRPr>
          </a:p>
        </p:txBody>
      </p:sp>
    </p:spTree>
    <p:extLst>
      <p:ext uri="{BB962C8B-B14F-4D97-AF65-F5344CB8AC3E}">
        <p14:creationId xmlns:p14="http://schemas.microsoft.com/office/powerpoint/2010/main" val="2141435271"/>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4" name="Rectangle 4"/>
          <p:cNvSpPr>
            <a:spLocks noGrp="1" noChangeArrowheads="1"/>
          </p:cNvSpPr>
          <p:nvPr>
            <p:ph type="sldNum" sz="quarter" idx="10"/>
          </p:nvPr>
        </p:nvSpPr>
        <p:spPr>
          <a:xfrm>
            <a:off x="6439895" y="6210069"/>
            <a:ext cx="2133962" cy="289409"/>
          </a:xfrm>
          <a:prstGeom prst="rect">
            <a:avLst/>
          </a:prstGeom>
          <a:ln/>
        </p:spPr>
        <p:txBody>
          <a:bodyPr/>
          <a:lstStyle>
            <a:lvl1pPr>
              <a:defRPr/>
            </a:lvl1pPr>
          </a:lstStyle>
          <a:p>
            <a:pPr>
              <a:defRPr/>
            </a:pPr>
            <a:fld id="{98529131-1A69-42E4-9C2E-D196ECB7B54D}" type="slidenum">
              <a:rPr lang="de-AT">
                <a:solidFill>
                  <a:srgbClr val="000000"/>
                </a:solidFill>
              </a:rPr>
              <a:pPr>
                <a:defRPr/>
              </a:pPr>
              <a:t>‹Nr.›</a:t>
            </a:fld>
            <a:endParaRPr lang="de-AT">
              <a:solidFill>
                <a:srgbClr val="000000"/>
              </a:solidFill>
            </a:endParaRPr>
          </a:p>
        </p:txBody>
      </p:sp>
    </p:spTree>
    <p:extLst>
      <p:ext uri="{BB962C8B-B14F-4D97-AF65-F5344CB8AC3E}">
        <p14:creationId xmlns:p14="http://schemas.microsoft.com/office/powerpoint/2010/main" val="1307346846"/>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81528" y="358523"/>
            <a:ext cx="2076948" cy="5814109"/>
          </a:xfrm>
        </p:spPr>
        <p:txBody>
          <a:bodyPr vert="eaVert"/>
          <a:lstStyle/>
          <a:p>
            <a:r>
              <a:rPr lang="de-DE" smtClean="0"/>
              <a:t>Titelmasterformat durch Klicken bearbeiten</a:t>
            </a:r>
            <a:endParaRPr lang="de-AT"/>
          </a:p>
        </p:txBody>
      </p:sp>
      <p:sp>
        <p:nvSpPr>
          <p:cNvPr id="3" name="Vertikaler Textplatzhalter 2"/>
          <p:cNvSpPr>
            <a:spLocks noGrp="1"/>
          </p:cNvSpPr>
          <p:nvPr>
            <p:ph type="body" orient="vert" idx="1"/>
          </p:nvPr>
        </p:nvSpPr>
        <p:spPr>
          <a:xfrm>
            <a:off x="446612" y="358523"/>
            <a:ext cx="6104597" cy="5814109"/>
          </a:xfrm>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4" name="Rectangle 4"/>
          <p:cNvSpPr>
            <a:spLocks noGrp="1" noChangeArrowheads="1"/>
          </p:cNvSpPr>
          <p:nvPr>
            <p:ph type="sldNum" sz="quarter" idx="10"/>
          </p:nvPr>
        </p:nvSpPr>
        <p:spPr>
          <a:xfrm>
            <a:off x="6439895" y="6210069"/>
            <a:ext cx="2133962" cy="289409"/>
          </a:xfrm>
          <a:prstGeom prst="rect">
            <a:avLst/>
          </a:prstGeom>
          <a:ln/>
        </p:spPr>
        <p:txBody>
          <a:bodyPr/>
          <a:lstStyle>
            <a:lvl1pPr>
              <a:defRPr/>
            </a:lvl1pPr>
          </a:lstStyle>
          <a:p>
            <a:pPr>
              <a:defRPr/>
            </a:pPr>
            <a:fld id="{8E1D6A4C-54A9-4FD5-B576-ACFCA63F031E}" type="slidenum">
              <a:rPr lang="de-AT">
                <a:solidFill>
                  <a:srgbClr val="000000"/>
                </a:solidFill>
              </a:rPr>
              <a:pPr>
                <a:defRPr/>
              </a:pPr>
              <a:t>‹Nr.›</a:t>
            </a:fld>
            <a:endParaRPr lang="de-AT">
              <a:solidFill>
                <a:srgbClr val="000000"/>
              </a:solidFill>
            </a:endParaRPr>
          </a:p>
        </p:txBody>
      </p:sp>
    </p:spTree>
    <p:extLst>
      <p:ext uri="{BB962C8B-B14F-4D97-AF65-F5344CB8AC3E}">
        <p14:creationId xmlns:p14="http://schemas.microsoft.com/office/powerpoint/2010/main" val="937175462"/>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xAndObj" preserve="1">
  <p:cSld name="Titel, Text und Inhalt">
    <p:spTree>
      <p:nvGrpSpPr>
        <p:cNvPr id="1" name=""/>
        <p:cNvGrpSpPr/>
        <p:nvPr/>
      </p:nvGrpSpPr>
      <p:grpSpPr>
        <a:xfrm>
          <a:off x="0" y="0"/>
          <a:ext cx="0" cy="0"/>
          <a:chOff x="0" y="0"/>
          <a:chExt cx="0" cy="0"/>
        </a:xfrm>
      </p:grpSpPr>
      <p:sp>
        <p:nvSpPr>
          <p:cNvPr id="2" name="Titel 1"/>
          <p:cNvSpPr>
            <a:spLocks noGrp="1"/>
          </p:cNvSpPr>
          <p:nvPr>
            <p:ph type="title"/>
          </p:nvPr>
        </p:nvSpPr>
        <p:spPr>
          <a:xfrm>
            <a:off x="1493230" y="358523"/>
            <a:ext cx="7080627" cy="522665"/>
          </a:xfrm>
        </p:spPr>
        <p:txBody>
          <a:bodyPr/>
          <a:lstStyle/>
          <a:p>
            <a:r>
              <a:rPr lang="de-DE" smtClean="0"/>
              <a:t>Titelmasterformat durch Klicken bearbeiten</a:t>
            </a:r>
            <a:endParaRPr lang="de-AT"/>
          </a:p>
        </p:txBody>
      </p:sp>
      <p:sp>
        <p:nvSpPr>
          <p:cNvPr id="3" name="Textplatzhalter 2"/>
          <p:cNvSpPr>
            <a:spLocks noGrp="1"/>
          </p:cNvSpPr>
          <p:nvPr>
            <p:ph type="body" sz="half" idx="1"/>
          </p:nvPr>
        </p:nvSpPr>
        <p:spPr>
          <a:xfrm>
            <a:off x="446613" y="1274267"/>
            <a:ext cx="4090093" cy="4898365"/>
          </a:xfrm>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4" name="Inhaltsplatzhalter 3"/>
          <p:cNvSpPr>
            <a:spLocks noGrp="1"/>
          </p:cNvSpPr>
          <p:nvPr>
            <p:ph sz="half" idx="2"/>
          </p:nvPr>
        </p:nvSpPr>
        <p:spPr>
          <a:xfrm>
            <a:off x="4667024" y="1274267"/>
            <a:ext cx="4091451" cy="4898365"/>
          </a:xfrm>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5" name="Rectangle 4"/>
          <p:cNvSpPr>
            <a:spLocks noGrp="1" noChangeArrowheads="1"/>
          </p:cNvSpPr>
          <p:nvPr>
            <p:ph type="sldNum" sz="quarter" idx="10"/>
          </p:nvPr>
        </p:nvSpPr>
        <p:spPr>
          <a:xfrm>
            <a:off x="6439895" y="6210069"/>
            <a:ext cx="2133962" cy="289409"/>
          </a:xfrm>
          <a:prstGeom prst="rect">
            <a:avLst/>
          </a:prstGeom>
          <a:ln/>
        </p:spPr>
        <p:txBody>
          <a:bodyPr/>
          <a:lstStyle>
            <a:lvl1pPr>
              <a:defRPr/>
            </a:lvl1pPr>
          </a:lstStyle>
          <a:p>
            <a:pPr>
              <a:defRPr/>
            </a:pPr>
            <a:fld id="{1B0A89F7-D7A1-4C36-BF1D-CD2A2FA8C775}" type="slidenum">
              <a:rPr lang="de-AT">
                <a:solidFill>
                  <a:srgbClr val="000000"/>
                </a:solidFill>
              </a:rPr>
              <a:pPr>
                <a:defRPr/>
              </a:pPr>
              <a:t>‹Nr.›</a:t>
            </a:fld>
            <a:endParaRPr lang="de-AT">
              <a:solidFill>
                <a:srgbClr val="000000"/>
              </a:solidFill>
            </a:endParaRPr>
          </a:p>
        </p:txBody>
      </p:sp>
    </p:spTree>
    <p:extLst>
      <p:ext uri="{BB962C8B-B14F-4D97-AF65-F5344CB8AC3E}">
        <p14:creationId xmlns:p14="http://schemas.microsoft.com/office/powerpoint/2010/main" val="888237358"/>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bl" preserve="1">
  <p:cSld name="Titel und Tabelle">
    <p:spTree>
      <p:nvGrpSpPr>
        <p:cNvPr id="1" name=""/>
        <p:cNvGrpSpPr/>
        <p:nvPr/>
      </p:nvGrpSpPr>
      <p:grpSpPr>
        <a:xfrm>
          <a:off x="0" y="0"/>
          <a:ext cx="0" cy="0"/>
          <a:chOff x="0" y="0"/>
          <a:chExt cx="0" cy="0"/>
        </a:xfrm>
      </p:grpSpPr>
      <p:sp>
        <p:nvSpPr>
          <p:cNvPr id="2" name="Titel 1"/>
          <p:cNvSpPr>
            <a:spLocks noGrp="1"/>
          </p:cNvSpPr>
          <p:nvPr>
            <p:ph type="title"/>
          </p:nvPr>
        </p:nvSpPr>
        <p:spPr>
          <a:xfrm>
            <a:off x="1493230" y="358523"/>
            <a:ext cx="7080627" cy="522665"/>
          </a:xfrm>
        </p:spPr>
        <p:txBody>
          <a:bodyPr/>
          <a:lstStyle/>
          <a:p>
            <a:r>
              <a:rPr lang="de-DE" smtClean="0"/>
              <a:t>Titelmasterformat durch Klicken bearbeiten</a:t>
            </a:r>
            <a:endParaRPr lang="de-AT"/>
          </a:p>
        </p:txBody>
      </p:sp>
      <p:sp>
        <p:nvSpPr>
          <p:cNvPr id="3" name="Tabellenplatzhalter 2"/>
          <p:cNvSpPr>
            <a:spLocks noGrp="1"/>
          </p:cNvSpPr>
          <p:nvPr>
            <p:ph type="tbl" idx="1"/>
          </p:nvPr>
        </p:nvSpPr>
        <p:spPr>
          <a:xfrm>
            <a:off x="446612" y="1274267"/>
            <a:ext cx="8311863" cy="4898365"/>
          </a:xfrm>
        </p:spPr>
        <p:txBody>
          <a:bodyPr/>
          <a:lstStyle/>
          <a:p>
            <a:pPr lvl="0"/>
            <a:endParaRPr lang="de-AT" noProof="0" smtClean="0"/>
          </a:p>
        </p:txBody>
      </p:sp>
      <p:sp>
        <p:nvSpPr>
          <p:cNvPr id="4" name="Rectangle 4"/>
          <p:cNvSpPr>
            <a:spLocks noGrp="1" noChangeArrowheads="1"/>
          </p:cNvSpPr>
          <p:nvPr>
            <p:ph type="sldNum" sz="quarter" idx="10"/>
          </p:nvPr>
        </p:nvSpPr>
        <p:spPr>
          <a:xfrm>
            <a:off x="8237228" y="6215127"/>
            <a:ext cx="519891" cy="289409"/>
          </a:xfrm>
          <a:prstGeom prst="rect">
            <a:avLst/>
          </a:prstGeom>
          <a:ln/>
        </p:spPr>
        <p:txBody>
          <a:bodyPr/>
          <a:lstStyle>
            <a:lvl1pPr>
              <a:defRPr/>
            </a:lvl1pPr>
          </a:lstStyle>
          <a:p>
            <a:pPr>
              <a:defRPr/>
            </a:pPr>
            <a:fld id="{C0468FA9-CA00-49A5-80BF-8D56B7314750}" type="slidenum">
              <a:rPr lang="de-AT">
                <a:solidFill>
                  <a:srgbClr val="000000"/>
                </a:solidFill>
              </a:rPr>
              <a:pPr>
                <a:defRPr/>
              </a:pPr>
              <a:t>‹Nr.›</a:t>
            </a:fld>
            <a:endParaRPr lang="de-AT" dirty="0">
              <a:solidFill>
                <a:srgbClr val="000000"/>
              </a:solidFill>
            </a:endParaRPr>
          </a:p>
        </p:txBody>
      </p:sp>
    </p:spTree>
    <p:extLst>
      <p:ext uri="{BB962C8B-B14F-4D97-AF65-F5344CB8AC3E}">
        <p14:creationId xmlns:p14="http://schemas.microsoft.com/office/powerpoint/2010/main" val="12199891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10" name="Rectangle 9"/>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de-DE" smtClean="0"/>
              <a:t>Titelmasterformat durch Klicken bearbeiten</a:t>
            </a:r>
            <a:endParaRPr lang="en-US" dirty="0"/>
          </a:p>
        </p:txBody>
      </p:sp>
      <p:sp>
        <p:nvSpPr>
          <p:cNvPr id="3" name="Text Placeholder 2"/>
          <p:cNvSpPr>
            <a:spLocks noGrp="1"/>
          </p:cNvSpPr>
          <p:nvPr>
            <p:ph type="body" idx="1"/>
          </p:nvPr>
        </p:nvSpPr>
        <p:spPr>
          <a:xfrm>
            <a:off x="887219" y="2228003"/>
            <a:ext cx="3593500" cy="576262"/>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Content Placeholder 3"/>
          <p:cNvSpPr>
            <a:spLocks noGrp="1"/>
          </p:cNvSpPr>
          <p:nvPr>
            <p:ph sz="half" idx="2"/>
          </p:nvPr>
        </p:nvSpPr>
        <p:spPr>
          <a:xfrm>
            <a:off x="581192" y="2926051"/>
            <a:ext cx="3899527" cy="2934999"/>
          </a:xfrm>
        </p:spPr>
        <p:txBody>
          <a:bodyPr anchor="t">
            <a:normAutofit/>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5" name="Text Placeholder 4"/>
          <p:cNvSpPr>
            <a:spLocks noGrp="1"/>
          </p:cNvSpPr>
          <p:nvPr>
            <p:ph type="body" sz="quarter" idx="3"/>
          </p:nvPr>
        </p:nvSpPr>
        <p:spPr>
          <a:xfrm>
            <a:off x="4969308" y="2228003"/>
            <a:ext cx="3601635" cy="576262"/>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Content Placeholder 5"/>
          <p:cNvSpPr>
            <a:spLocks noGrp="1"/>
          </p:cNvSpPr>
          <p:nvPr>
            <p:ph sz="quarter" idx="4"/>
          </p:nvPr>
        </p:nvSpPr>
        <p:spPr>
          <a:xfrm>
            <a:off x="4663282" y="2926051"/>
            <a:ext cx="3907662" cy="2934999"/>
          </a:xfrm>
        </p:spPr>
        <p:txBody>
          <a:bodyPr anchor="t">
            <a:normAutofit/>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7" name="Date Placeholder 6"/>
          <p:cNvSpPr>
            <a:spLocks noGrp="1"/>
          </p:cNvSpPr>
          <p:nvPr>
            <p:ph type="dt" sz="half" idx="10"/>
          </p:nvPr>
        </p:nvSpPr>
        <p:spPr/>
        <p:txBody>
          <a:bodyPr/>
          <a:lstStyle/>
          <a:p>
            <a:endParaRPr lang="de-AT"/>
          </a:p>
        </p:txBody>
      </p:sp>
      <p:sp>
        <p:nvSpPr>
          <p:cNvPr id="8" name="Footer Placeholder 7"/>
          <p:cNvSpPr>
            <a:spLocks noGrp="1"/>
          </p:cNvSpPr>
          <p:nvPr>
            <p:ph type="ftr" sz="quarter" idx="11"/>
          </p:nvPr>
        </p:nvSpPr>
        <p:spPr/>
        <p:txBody>
          <a:bodyPr/>
          <a:lstStyle/>
          <a:p>
            <a:r>
              <a:rPr lang="de-AT" smtClean="0"/>
              <a:t>Dr. Jettmar / Fachtagung Rechnungslegungskontrolle 2016</a:t>
            </a:r>
            <a:endParaRPr lang="de-AT"/>
          </a:p>
        </p:txBody>
      </p:sp>
      <p:sp>
        <p:nvSpPr>
          <p:cNvPr id="9" name="Slide Number Placeholder 8"/>
          <p:cNvSpPr>
            <a:spLocks noGrp="1"/>
          </p:cNvSpPr>
          <p:nvPr>
            <p:ph type="sldNum" sz="quarter" idx="12"/>
          </p:nvPr>
        </p:nvSpPr>
        <p:spPr/>
        <p:txBody>
          <a:bodyPr/>
          <a:lstStyle/>
          <a:p>
            <a:fld id="{6FC9CC3B-DED1-4F01-9436-24D392070F9D}" type="slidenum">
              <a:rPr lang="de-AT" smtClean="0"/>
              <a:t>‹Nr.›</a:t>
            </a:fld>
            <a:endParaRPr lang="de-AT"/>
          </a:p>
        </p:txBody>
      </p:sp>
    </p:spTree>
    <p:extLst>
      <p:ext uri="{BB962C8B-B14F-4D97-AF65-F5344CB8AC3E}">
        <p14:creationId xmlns:p14="http://schemas.microsoft.com/office/powerpoint/2010/main" val="80862133"/>
      </p:ext>
    </p:extLst>
  </p:cSld>
  <p:clrMapOvr>
    <a:masterClrMapping/>
  </p:clrMapOvr>
  <p:timing>
    <p:tnLst>
      <p:par>
        <p:cTn id="1" dur="indefinite" restart="never" nodeType="tmRoot"/>
      </p:par>
    </p:tnLst>
  </p:timing>
</p:sldLayout>
</file>

<file path=ppt/slideLayouts/slideLayout50.xml><?xml version="1.0" encoding="utf-8"?>
<p:sldLayout xmlns:a="http://schemas.openxmlformats.org/drawingml/2006/main" xmlns:r="http://schemas.openxmlformats.org/officeDocument/2006/relationships" xmlns:p="http://schemas.openxmlformats.org/presentationml/2006/main" type="txAndClipArt" preserve="1">
  <p:cSld name="Titel, Text und ClipArt">
    <p:spTree>
      <p:nvGrpSpPr>
        <p:cNvPr id="1" name=""/>
        <p:cNvGrpSpPr/>
        <p:nvPr/>
      </p:nvGrpSpPr>
      <p:grpSpPr>
        <a:xfrm>
          <a:off x="0" y="0"/>
          <a:ext cx="0" cy="0"/>
          <a:chOff x="0" y="0"/>
          <a:chExt cx="0" cy="0"/>
        </a:xfrm>
      </p:grpSpPr>
      <p:sp>
        <p:nvSpPr>
          <p:cNvPr id="2" name="Titel 1"/>
          <p:cNvSpPr>
            <a:spLocks noGrp="1"/>
          </p:cNvSpPr>
          <p:nvPr>
            <p:ph type="title"/>
          </p:nvPr>
        </p:nvSpPr>
        <p:spPr>
          <a:xfrm>
            <a:off x="1493230" y="358523"/>
            <a:ext cx="7080627" cy="522665"/>
          </a:xfrm>
        </p:spPr>
        <p:txBody>
          <a:bodyPr/>
          <a:lstStyle/>
          <a:p>
            <a:r>
              <a:rPr lang="de-DE" smtClean="0"/>
              <a:t>Titelmasterformat durch Klicken bearbeiten</a:t>
            </a:r>
            <a:endParaRPr lang="de-AT"/>
          </a:p>
        </p:txBody>
      </p:sp>
      <p:sp>
        <p:nvSpPr>
          <p:cNvPr id="3" name="Textplatzhalter 2"/>
          <p:cNvSpPr>
            <a:spLocks noGrp="1"/>
          </p:cNvSpPr>
          <p:nvPr>
            <p:ph type="body" sz="half" idx="1"/>
          </p:nvPr>
        </p:nvSpPr>
        <p:spPr>
          <a:xfrm>
            <a:off x="446613" y="1274267"/>
            <a:ext cx="4090093" cy="4898365"/>
          </a:xfrm>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4" name="ClipArt-Platzhalter 3"/>
          <p:cNvSpPr>
            <a:spLocks noGrp="1"/>
          </p:cNvSpPr>
          <p:nvPr>
            <p:ph type="clipArt" sz="half" idx="2"/>
          </p:nvPr>
        </p:nvSpPr>
        <p:spPr>
          <a:xfrm>
            <a:off x="4667024" y="1274267"/>
            <a:ext cx="4091451" cy="4898365"/>
          </a:xfrm>
        </p:spPr>
        <p:txBody>
          <a:bodyPr/>
          <a:lstStyle/>
          <a:p>
            <a:pPr lvl="0"/>
            <a:endParaRPr lang="de-AT" noProof="0" smtClean="0"/>
          </a:p>
        </p:txBody>
      </p:sp>
      <p:sp>
        <p:nvSpPr>
          <p:cNvPr id="5" name="Rectangle 4"/>
          <p:cNvSpPr>
            <a:spLocks noGrp="1" noChangeArrowheads="1"/>
          </p:cNvSpPr>
          <p:nvPr>
            <p:ph type="sldNum" sz="quarter" idx="10"/>
          </p:nvPr>
        </p:nvSpPr>
        <p:spPr>
          <a:xfrm>
            <a:off x="8176141" y="6215127"/>
            <a:ext cx="580978" cy="289409"/>
          </a:xfrm>
          <a:prstGeom prst="rect">
            <a:avLst/>
          </a:prstGeom>
          <a:ln/>
        </p:spPr>
        <p:txBody>
          <a:bodyPr/>
          <a:lstStyle>
            <a:lvl1pPr>
              <a:defRPr/>
            </a:lvl1pPr>
          </a:lstStyle>
          <a:p>
            <a:pPr>
              <a:defRPr/>
            </a:pPr>
            <a:fld id="{E07BF3B3-A22A-41F9-94E2-C025E39969DD}" type="slidenum">
              <a:rPr lang="de-AT">
                <a:solidFill>
                  <a:srgbClr val="000000"/>
                </a:solidFill>
              </a:rPr>
              <a:pPr>
                <a:defRPr/>
              </a:pPr>
              <a:t>‹Nr.›</a:t>
            </a:fld>
            <a:endParaRPr lang="de-AT">
              <a:solidFill>
                <a:srgbClr val="000000"/>
              </a:solidFill>
            </a:endParaRPr>
          </a:p>
        </p:txBody>
      </p:sp>
    </p:spTree>
    <p:extLst>
      <p:ext uri="{BB962C8B-B14F-4D97-AF65-F5344CB8AC3E}">
        <p14:creationId xmlns:p14="http://schemas.microsoft.com/office/powerpoint/2010/main" val="2734355506"/>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33944" y="1534879"/>
            <a:ext cx="7878827" cy="4112208"/>
          </a:xfrm>
          <a:solidFill>
            <a:srgbClr val="EDEDED"/>
          </a:solidFill>
        </p:spPr>
        <p:txBody>
          <a:bodyPr anchor="ctr"/>
          <a:lstStyle>
            <a:lvl1pPr algn="ctr">
              <a:defRPr sz="4104"/>
            </a:lvl1pPr>
          </a:lstStyle>
          <a:p>
            <a:r>
              <a:rPr lang="de-AT"/>
              <a:t>Titelmasterformat durch Klicken bearbeiten</a:t>
            </a:r>
          </a:p>
        </p:txBody>
      </p:sp>
      <p:pic>
        <p:nvPicPr>
          <p:cNvPr id="3080" name="Picture 8" descr="FMA+Adler_fuÌˆrpps_d"/>
          <p:cNvPicPr>
            <a:picLocks noChangeAspect="1" noChangeArrowheads="1"/>
          </p:cNvPicPr>
          <p:nvPr/>
        </p:nvPicPr>
        <p:blipFill>
          <a:blip r:embed="rId2" cstate="print"/>
          <a:srcRect/>
          <a:stretch>
            <a:fillRect/>
          </a:stretch>
        </p:blipFill>
        <p:spPr bwMode="auto">
          <a:xfrm>
            <a:off x="631230" y="554342"/>
            <a:ext cx="7847604" cy="637853"/>
          </a:xfrm>
          <a:prstGeom prst="rect">
            <a:avLst/>
          </a:prstGeom>
          <a:noFill/>
        </p:spPr>
      </p:pic>
    </p:spTree>
    <p:extLst>
      <p:ext uri="{BB962C8B-B14F-4D97-AF65-F5344CB8AC3E}">
        <p14:creationId xmlns:p14="http://schemas.microsoft.com/office/powerpoint/2010/main" val="2029111592"/>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AT"/>
          </a:p>
        </p:txBody>
      </p:sp>
      <p:sp>
        <p:nvSpPr>
          <p:cNvPr id="3" name="Inhaltsplatzhalter 2"/>
          <p:cNvSpPr>
            <a:spLocks noGrp="1"/>
          </p:cNvSpPr>
          <p:nvPr>
            <p:ph idx="1"/>
          </p:nvPr>
        </p:nvSpPr>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4" name="Datumsplatzhalter 3"/>
          <p:cNvSpPr>
            <a:spLocks noGrp="1"/>
          </p:cNvSpPr>
          <p:nvPr>
            <p:ph type="dt" sz="half" idx="10"/>
          </p:nvPr>
        </p:nvSpPr>
        <p:spPr/>
        <p:txBody>
          <a:bodyPr/>
          <a:lstStyle>
            <a:lvl1pPr>
              <a:defRPr/>
            </a:lvl1pPr>
          </a:lstStyle>
          <a:p>
            <a:r>
              <a:rPr lang="de-AT">
                <a:solidFill>
                  <a:srgbClr val="000000"/>
                </a:solidFill>
              </a:rPr>
              <a:t>Vorname Name, FMA</a:t>
            </a:r>
          </a:p>
        </p:txBody>
      </p:sp>
      <p:sp>
        <p:nvSpPr>
          <p:cNvPr id="5" name="Fußzeilenplatzhalter 4"/>
          <p:cNvSpPr>
            <a:spLocks noGrp="1"/>
          </p:cNvSpPr>
          <p:nvPr>
            <p:ph type="ftr" sz="quarter" idx="11"/>
          </p:nvPr>
        </p:nvSpPr>
        <p:spPr/>
        <p:txBody>
          <a:bodyPr/>
          <a:lstStyle>
            <a:lvl1pPr>
              <a:defRPr/>
            </a:lvl1pPr>
          </a:lstStyle>
          <a:p>
            <a:r>
              <a:rPr lang="de-AT">
                <a:solidFill>
                  <a:srgbClr val="000000"/>
                </a:solidFill>
              </a:rPr>
              <a:t>Ort, Datum</a:t>
            </a:r>
          </a:p>
        </p:txBody>
      </p:sp>
      <p:sp>
        <p:nvSpPr>
          <p:cNvPr id="6" name="Foliennummernplatzhalter 5"/>
          <p:cNvSpPr>
            <a:spLocks noGrp="1"/>
          </p:cNvSpPr>
          <p:nvPr>
            <p:ph type="sldNum" sz="quarter" idx="12"/>
          </p:nvPr>
        </p:nvSpPr>
        <p:spPr/>
        <p:txBody>
          <a:bodyPr/>
          <a:lstStyle>
            <a:lvl1pPr>
              <a:defRPr/>
            </a:lvl1pPr>
          </a:lstStyle>
          <a:p>
            <a:fld id="{89360407-51E9-4C51-90B4-42F518B416C7}" type="slidenum">
              <a:rPr lang="de-AT">
                <a:solidFill>
                  <a:srgbClr val="000000"/>
                </a:solidFill>
              </a:rPr>
              <a:pPr/>
              <a:t>‹Nr.›</a:t>
            </a:fld>
            <a:endParaRPr lang="de-AT">
              <a:solidFill>
                <a:srgbClr val="000000"/>
              </a:solidFill>
            </a:endParaRPr>
          </a:p>
        </p:txBody>
      </p:sp>
    </p:spTree>
    <p:extLst>
      <p:ext uri="{BB962C8B-B14F-4D97-AF65-F5344CB8AC3E}">
        <p14:creationId xmlns:p14="http://schemas.microsoft.com/office/powerpoint/2010/main" val="2441340174"/>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181" y="4407378"/>
            <a:ext cx="7772943" cy="1362097"/>
          </a:xfrm>
        </p:spPr>
        <p:txBody>
          <a:bodyPr/>
          <a:lstStyle>
            <a:lvl1pPr algn="l">
              <a:defRPr sz="3420" b="1" cap="all"/>
            </a:lvl1pPr>
          </a:lstStyle>
          <a:p>
            <a:r>
              <a:rPr lang="de-DE" smtClean="0"/>
              <a:t>Titelmasterformat durch Klicken bearbeiten</a:t>
            </a:r>
            <a:endParaRPr lang="de-AT"/>
          </a:p>
        </p:txBody>
      </p:sp>
      <p:sp>
        <p:nvSpPr>
          <p:cNvPr id="3" name="Textplatzhalter 2"/>
          <p:cNvSpPr>
            <a:spLocks noGrp="1"/>
          </p:cNvSpPr>
          <p:nvPr>
            <p:ph type="body" idx="1"/>
          </p:nvPr>
        </p:nvSpPr>
        <p:spPr>
          <a:xfrm>
            <a:off x="722181" y="2907056"/>
            <a:ext cx="7772943" cy="1500322"/>
          </a:xfrm>
        </p:spPr>
        <p:txBody>
          <a:bodyPr anchor="b"/>
          <a:lstStyle>
            <a:lvl1pPr marL="0" indent="0">
              <a:buNone/>
              <a:defRPr sz="1710"/>
            </a:lvl1pPr>
            <a:lvl2pPr marL="390952" indent="0">
              <a:buNone/>
              <a:defRPr sz="1539"/>
            </a:lvl2pPr>
            <a:lvl3pPr marL="781903" indent="0">
              <a:buNone/>
              <a:defRPr sz="1368"/>
            </a:lvl3pPr>
            <a:lvl4pPr marL="1172855" indent="0">
              <a:buNone/>
              <a:defRPr sz="1197"/>
            </a:lvl4pPr>
            <a:lvl5pPr marL="1563807" indent="0">
              <a:buNone/>
              <a:defRPr sz="1197"/>
            </a:lvl5pPr>
            <a:lvl6pPr marL="1954759" indent="0">
              <a:buNone/>
              <a:defRPr sz="1197"/>
            </a:lvl6pPr>
            <a:lvl7pPr marL="2345710" indent="0">
              <a:buNone/>
              <a:defRPr sz="1197"/>
            </a:lvl7pPr>
            <a:lvl8pPr marL="2736662" indent="0">
              <a:buNone/>
              <a:defRPr sz="1197"/>
            </a:lvl8pPr>
            <a:lvl9pPr marL="3127614" indent="0">
              <a:buNone/>
              <a:defRPr sz="1197"/>
            </a:lvl9pPr>
          </a:lstStyle>
          <a:p>
            <a:pPr lvl="0"/>
            <a:r>
              <a:rPr lang="de-DE" smtClean="0"/>
              <a:t>Textmasterformate durch Klicken bearbeiten</a:t>
            </a:r>
          </a:p>
        </p:txBody>
      </p:sp>
      <p:sp>
        <p:nvSpPr>
          <p:cNvPr id="4" name="Datumsplatzhalter 3"/>
          <p:cNvSpPr>
            <a:spLocks noGrp="1"/>
          </p:cNvSpPr>
          <p:nvPr>
            <p:ph type="dt" sz="half" idx="10"/>
          </p:nvPr>
        </p:nvSpPr>
        <p:spPr/>
        <p:txBody>
          <a:bodyPr/>
          <a:lstStyle>
            <a:lvl1pPr>
              <a:defRPr/>
            </a:lvl1pPr>
          </a:lstStyle>
          <a:p>
            <a:r>
              <a:rPr lang="de-AT">
                <a:solidFill>
                  <a:srgbClr val="000000"/>
                </a:solidFill>
              </a:rPr>
              <a:t>Vorname Name, FMA</a:t>
            </a:r>
          </a:p>
        </p:txBody>
      </p:sp>
      <p:sp>
        <p:nvSpPr>
          <p:cNvPr id="5" name="Fußzeilenplatzhalter 4"/>
          <p:cNvSpPr>
            <a:spLocks noGrp="1"/>
          </p:cNvSpPr>
          <p:nvPr>
            <p:ph type="ftr" sz="quarter" idx="11"/>
          </p:nvPr>
        </p:nvSpPr>
        <p:spPr/>
        <p:txBody>
          <a:bodyPr/>
          <a:lstStyle>
            <a:lvl1pPr>
              <a:defRPr/>
            </a:lvl1pPr>
          </a:lstStyle>
          <a:p>
            <a:r>
              <a:rPr lang="de-AT">
                <a:solidFill>
                  <a:srgbClr val="000000"/>
                </a:solidFill>
              </a:rPr>
              <a:t>Ort, Datum</a:t>
            </a:r>
          </a:p>
        </p:txBody>
      </p:sp>
      <p:sp>
        <p:nvSpPr>
          <p:cNvPr id="6" name="Foliennummernplatzhalter 5"/>
          <p:cNvSpPr>
            <a:spLocks noGrp="1"/>
          </p:cNvSpPr>
          <p:nvPr>
            <p:ph type="sldNum" sz="quarter" idx="12"/>
          </p:nvPr>
        </p:nvSpPr>
        <p:spPr/>
        <p:txBody>
          <a:bodyPr/>
          <a:lstStyle>
            <a:lvl1pPr>
              <a:defRPr/>
            </a:lvl1pPr>
          </a:lstStyle>
          <a:p>
            <a:fld id="{ADF5632C-D6D2-475D-A831-7DA01C4536B0}" type="slidenum">
              <a:rPr lang="de-AT">
                <a:solidFill>
                  <a:srgbClr val="000000"/>
                </a:solidFill>
              </a:rPr>
              <a:pPr/>
              <a:t>‹Nr.›</a:t>
            </a:fld>
            <a:endParaRPr lang="de-AT">
              <a:solidFill>
                <a:srgbClr val="000000"/>
              </a:solidFill>
            </a:endParaRPr>
          </a:p>
        </p:txBody>
      </p:sp>
    </p:spTree>
    <p:extLst>
      <p:ext uri="{BB962C8B-B14F-4D97-AF65-F5344CB8AC3E}">
        <p14:creationId xmlns:p14="http://schemas.microsoft.com/office/powerpoint/2010/main" val="877125567"/>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AT"/>
          </a:p>
        </p:txBody>
      </p:sp>
      <p:sp>
        <p:nvSpPr>
          <p:cNvPr id="3" name="Inhaltsplatzhalter 2"/>
          <p:cNvSpPr>
            <a:spLocks noGrp="1"/>
          </p:cNvSpPr>
          <p:nvPr>
            <p:ph sz="half" idx="1"/>
          </p:nvPr>
        </p:nvSpPr>
        <p:spPr>
          <a:xfrm>
            <a:off x="600007" y="1274267"/>
            <a:ext cx="3905477" cy="4896925"/>
          </a:xfrm>
        </p:spPr>
        <p:txBody>
          <a:bodyPr/>
          <a:lstStyle>
            <a:lvl1pPr>
              <a:defRPr sz="2394"/>
            </a:lvl1pPr>
            <a:lvl2pPr>
              <a:defRPr sz="2052"/>
            </a:lvl2pPr>
            <a:lvl3pPr>
              <a:defRPr sz="1710"/>
            </a:lvl3pPr>
            <a:lvl4pPr>
              <a:defRPr sz="1539"/>
            </a:lvl4pPr>
            <a:lvl5pPr>
              <a:defRPr sz="1539"/>
            </a:lvl5pPr>
            <a:lvl6pPr>
              <a:defRPr sz="1539"/>
            </a:lvl6pPr>
            <a:lvl7pPr>
              <a:defRPr sz="1539"/>
            </a:lvl7pPr>
            <a:lvl8pPr>
              <a:defRPr sz="1539"/>
            </a:lvl8pPr>
            <a:lvl9pPr>
              <a:defRPr sz="1539"/>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4" name="Inhaltsplatzhalter 3"/>
          <p:cNvSpPr>
            <a:spLocks noGrp="1"/>
          </p:cNvSpPr>
          <p:nvPr>
            <p:ph sz="half" idx="2"/>
          </p:nvPr>
        </p:nvSpPr>
        <p:spPr>
          <a:xfrm>
            <a:off x="4635802" y="1274267"/>
            <a:ext cx="3906834" cy="4896925"/>
          </a:xfrm>
        </p:spPr>
        <p:txBody>
          <a:bodyPr/>
          <a:lstStyle>
            <a:lvl1pPr>
              <a:defRPr sz="2394"/>
            </a:lvl1pPr>
            <a:lvl2pPr>
              <a:defRPr sz="2052"/>
            </a:lvl2pPr>
            <a:lvl3pPr>
              <a:defRPr sz="1710"/>
            </a:lvl3pPr>
            <a:lvl4pPr>
              <a:defRPr sz="1539"/>
            </a:lvl4pPr>
            <a:lvl5pPr>
              <a:defRPr sz="1539"/>
            </a:lvl5pPr>
            <a:lvl6pPr>
              <a:defRPr sz="1539"/>
            </a:lvl6pPr>
            <a:lvl7pPr>
              <a:defRPr sz="1539"/>
            </a:lvl7pPr>
            <a:lvl8pPr>
              <a:defRPr sz="1539"/>
            </a:lvl8pPr>
            <a:lvl9pPr>
              <a:defRPr sz="1539"/>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5" name="Datumsplatzhalter 4"/>
          <p:cNvSpPr>
            <a:spLocks noGrp="1"/>
          </p:cNvSpPr>
          <p:nvPr>
            <p:ph type="dt" sz="half" idx="10"/>
          </p:nvPr>
        </p:nvSpPr>
        <p:spPr/>
        <p:txBody>
          <a:bodyPr/>
          <a:lstStyle>
            <a:lvl1pPr>
              <a:defRPr/>
            </a:lvl1pPr>
          </a:lstStyle>
          <a:p>
            <a:r>
              <a:rPr lang="de-AT">
                <a:solidFill>
                  <a:srgbClr val="000000"/>
                </a:solidFill>
              </a:rPr>
              <a:t>Vorname Name, FMA</a:t>
            </a:r>
          </a:p>
        </p:txBody>
      </p:sp>
      <p:sp>
        <p:nvSpPr>
          <p:cNvPr id="6" name="Fußzeilenplatzhalter 5"/>
          <p:cNvSpPr>
            <a:spLocks noGrp="1"/>
          </p:cNvSpPr>
          <p:nvPr>
            <p:ph type="ftr" sz="quarter" idx="11"/>
          </p:nvPr>
        </p:nvSpPr>
        <p:spPr/>
        <p:txBody>
          <a:bodyPr/>
          <a:lstStyle>
            <a:lvl1pPr>
              <a:defRPr/>
            </a:lvl1pPr>
          </a:lstStyle>
          <a:p>
            <a:r>
              <a:rPr lang="de-AT">
                <a:solidFill>
                  <a:srgbClr val="000000"/>
                </a:solidFill>
              </a:rPr>
              <a:t>Ort, Datum</a:t>
            </a:r>
          </a:p>
        </p:txBody>
      </p:sp>
      <p:sp>
        <p:nvSpPr>
          <p:cNvPr id="7" name="Foliennummernplatzhalter 6"/>
          <p:cNvSpPr>
            <a:spLocks noGrp="1"/>
          </p:cNvSpPr>
          <p:nvPr>
            <p:ph type="sldNum" sz="quarter" idx="12"/>
          </p:nvPr>
        </p:nvSpPr>
        <p:spPr/>
        <p:txBody>
          <a:bodyPr/>
          <a:lstStyle>
            <a:lvl1pPr>
              <a:defRPr/>
            </a:lvl1pPr>
          </a:lstStyle>
          <a:p>
            <a:fld id="{8D5FE6D9-B54D-4D29-A1AB-828B90D4248E}" type="slidenum">
              <a:rPr lang="de-AT">
                <a:solidFill>
                  <a:srgbClr val="000000"/>
                </a:solidFill>
              </a:rPr>
              <a:pPr/>
              <a:t>‹Nr.›</a:t>
            </a:fld>
            <a:endParaRPr lang="de-AT">
              <a:solidFill>
                <a:srgbClr val="000000"/>
              </a:solidFill>
            </a:endParaRPr>
          </a:p>
        </p:txBody>
      </p:sp>
    </p:spTree>
    <p:extLst>
      <p:ext uri="{BB962C8B-B14F-4D97-AF65-F5344CB8AC3E}">
        <p14:creationId xmlns:p14="http://schemas.microsoft.com/office/powerpoint/2010/main" val="2962165721"/>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472" y="275012"/>
            <a:ext cx="8229057" cy="1143240"/>
          </a:xfrm>
        </p:spPr>
        <p:txBody>
          <a:bodyPr/>
          <a:lstStyle>
            <a:lvl1pPr>
              <a:defRPr/>
            </a:lvl1pPr>
          </a:lstStyle>
          <a:p>
            <a:r>
              <a:rPr lang="de-DE" smtClean="0"/>
              <a:t>Titelmasterformat durch Klicken bearbeiten</a:t>
            </a:r>
            <a:endParaRPr lang="de-AT"/>
          </a:p>
        </p:txBody>
      </p:sp>
      <p:sp>
        <p:nvSpPr>
          <p:cNvPr id="3" name="Textplatzhalter 2"/>
          <p:cNvSpPr>
            <a:spLocks noGrp="1"/>
          </p:cNvSpPr>
          <p:nvPr>
            <p:ph type="body" idx="1"/>
          </p:nvPr>
        </p:nvSpPr>
        <p:spPr>
          <a:xfrm>
            <a:off x="457472" y="1534879"/>
            <a:ext cx="4039867" cy="639293"/>
          </a:xfrm>
        </p:spPr>
        <p:txBody>
          <a:bodyPr anchor="b"/>
          <a:lstStyle>
            <a:lvl1pPr marL="0" indent="0">
              <a:buNone/>
              <a:defRPr sz="2052" b="1"/>
            </a:lvl1pPr>
            <a:lvl2pPr marL="390952" indent="0">
              <a:buNone/>
              <a:defRPr sz="1710" b="1"/>
            </a:lvl2pPr>
            <a:lvl3pPr marL="781903" indent="0">
              <a:buNone/>
              <a:defRPr sz="1539" b="1"/>
            </a:lvl3pPr>
            <a:lvl4pPr marL="1172855" indent="0">
              <a:buNone/>
              <a:defRPr sz="1368" b="1"/>
            </a:lvl4pPr>
            <a:lvl5pPr marL="1563807" indent="0">
              <a:buNone/>
              <a:defRPr sz="1368" b="1"/>
            </a:lvl5pPr>
            <a:lvl6pPr marL="1954759" indent="0">
              <a:buNone/>
              <a:defRPr sz="1368" b="1"/>
            </a:lvl6pPr>
            <a:lvl7pPr marL="2345710" indent="0">
              <a:buNone/>
              <a:defRPr sz="1368" b="1"/>
            </a:lvl7pPr>
            <a:lvl8pPr marL="2736662" indent="0">
              <a:buNone/>
              <a:defRPr sz="1368" b="1"/>
            </a:lvl8pPr>
            <a:lvl9pPr marL="3127614" indent="0">
              <a:buNone/>
              <a:defRPr sz="1368" b="1"/>
            </a:lvl9pPr>
          </a:lstStyle>
          <a:p>
            <a:pPr lvl="0"/>
            <a:r>
              <a:rPr lang="de-DE" smtClean="0"/>
              <a:t>Textmasterformate durch Klicken bearbeiten</a:t>
            </a:r>
          </a:p>
        </p:txBody>
      </p:sp>
      <p:sp>
        <p:nvSpPr>
          <p:cNvPr id="4" name="Inhaltsplatzhalter 3"/>
          <p:cNvSpPr>
            <a:spLocks noGrp="1"/>
          </p:cNvSpPr>
          <p:nvPr>
            <p:ph sz="half" idx="2"/>
          </p:nvPr>
        </p:nvSpPr>
        <p:spPr>
          <a:xfrm>
            <a:off x="457472" y="2174172"/>
            <a:ext cx="4039867" cy="3952385"/>
          </a:xfrm>
        </p:spPr>
        <p:txBody>
          <a:bodyPr/>
          <a:lstStyle>
            <a:lvl1pPr>
              <a:defRPr sz="2052"/>
            </a:lvl1pPr>
            <a:lvl2pPr>
              <a:defRPr sz="1710"/>
            </a:lvl2pPr>
            <a:lvl3pPr>
              <a:defRPr sz="1539"/>
            </a:lvl3pPr>
            <a:lvl4pPr>
              <a:defRPr sz="1368"/>
            </a:lvl4pPr>
            <a:lvl5pPr>
              <a:defRPr sz="1368"/>
            </a:lvl5pPr>
            <a:lvl6pPr>
              <a:defRPr sz="1368"/>
            </a:lvl6pPr>
            <a:lvl7pPr>
              <a:defRPr sz="1368"/>
            </a:lvl7pPr>
            <a:lvl8pPr>
              <a:defRPr sz="1368"/>
            </a:lvl8pPr>
            <a:lvl9pPr>
              <a:defRPr sz="1368"/>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5" name="Textplatzhalter 4"/>
          <p:cNvSpPr>
            <a:spLocks noGrp="1"/>
          </p:cNvSpPr>
          <p:nvPr>
            <p:ph type="body" sz="quarter" idx="3"/>
          </p:nvPr>
        </p:nvSpPr>
        <p:spPr>
          <a:xfrm>
            <a:off x="4645304" y="1534879"/>
            <a:ext cx="4041225" cy="639293"/>
          </a:xfrm>
        </p:spPr>
        <p:txBody>
          <a:bodyPr anchor="b"/>
          <a:lstStyle>
            <a:lvl1pPr marL="0" indent="0">
              <a:buNone/>
              <a:defRPr sz="2052" b="1"/>
            </a:lvl1pPr>
            <a:lvl2pPr marL="390952" indent="0">
              <a:buNone/>
              <a:defRPr sz="1710" b="1"/>
            </a:lvl2pPr>
            <a:lvl3pPr marL="781903" indent="0">
              <a:buNone/>
              <a:defRPr sz="1539" b="1"/>
            </a:lvl3pPr>
            <a:lvl4pPr marL="1172855" indent="0">
              <a:buNone/>
              <a:defRPr sz="1368" b="1"/>
            </a:lvl4pPr>
            <a:lvl5pPr marL="1563807" indent="0">
              <a:buNone/>
              <a:defRPr sz="1368" b="1"/>
            </a:lvl5pPr>
            <a:lvl6pPr marL="1954759" indent="0">
              <a:buNone/>
              <a:defRPr sz="1368" b="1"/>
            </a:lvl6pPr>
            <a:lvl7pPr marL="2345710" indent="0">
              <a:buNone/>
              <a:defRPr sz="1368" b="1"/>
            </a:lvl7pPr>
            <a:lvl8pPr marL="2736662" indent="0">
              <a:buNone/>
              <a:defRPr sz="1368" b="1"/>
            </a:lvl8pPr>
            <a:lvl9pPr marL="3127614" indent="0">
              <a:buNone/>
              <a:defRPr sz="1368" b="1"/>
            </a:lvl9pPr>
          </a:lstStyle>
          <a:p>
            <a:pPr lvl="0"/>
            <a:r>
              <a:rPr lang="de-DE" smtClean="0"/>
              <a:t>Textmasterformate durch Klicken bearbeiten</a:t>
            </a:r>
          </a:p>
        </p:txBody>
      </p:sp>
      <p:sp>
        <p:nvSpPr>
          <p:cNvPr id="6" name="Inhaltsplatzhalter 5"/>
          <p:cNvSpPr>
            <a:spLocks noGrp="1"/>
          </p:cNvSpPr>
          <p:nvPr>
            <p:ph sz="quarter" idx="4"/>
          </p:nvPr>
        </p:nvSpPr>
        <p:spPr>
          <a:xfrm>
            <a:off x="4645304" y="2174172"/>
            <a:ext cx="4041225" cy="3952385"/>
          </a:xfrm>
        </p:spPr>
        <p:txBody>
          <a:bodyPr/>
          <a:lstStyle>
            <a:lvl1pPr>
              <a:defRPr sz="2052"/>
            </a:lvl1pPr>
            <a:lvl2pPr>
              <a:defRPr sz="1710"/>
            </a:lvl2pPr>
            <a:lvl3pPr>
              <a:defRPr sz="1539"/>
            </a:lvl3pPr>
            <a:lvl4pPr>
              <a:defRPr sz="1368"/>
            </a:lvl4pPr>
            <a:lvl5pPr>
              <a:defRPr sz="1368"/>
            </a:lvl5pPr>
            <a:lvl6pPr>
              <a:defRPr sz="1368"/>
            </a:lvl6pPr>
            <a:lvl7pPr>
              <a:defRPr sz="1368"/>
            </a:lvl7pPr>
            <a:lvl8pPr>
              <a:defRPr sz="1368"/>
            </a:lvl8pPr>
            <a:lvl9pPr>
              <a:defRPr sz="1368"/>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7" name="Datumsplatzhalter 6"/>
          <p:cNvSpPr>
            <a:spLocks noGrp="1"/>
          </p:cNvSpPr>
          <p:nvPr>
            <p:ph type="dt" sz="half" idx="10"/>
          </p:nvPr>
        </p:nvSpPr>
        <p:spPr/>
        <p:txBody>
          <a:bodyPr/>
          <a:lstStyle>
            <a:lvl1pPr>
              <a:defRPr/>
            </a:lvl1pPr>
          </a:lstStyle>
          <a:p>
            <a:r>
              <a:rPr lang="de-AT">
                <a:solidFill>
                  <a:srgbClr val="000000"/>
                </a:solidFill>
              </a:rPr>
              <a:t>Vorname Name, FMA</a:t>
            </a:r>
          </a:p>
        </p:txBody>
      </p:sp>
      <p:sp>
        <p:nvSpPr>
          <p:cNvPr id="8" name="Fußzeilenplatzhalter 7"/>
          <p:cNvSpPr>
            <a:spLocks noGrp="1"/>
          </p:cNvSpPr>
          <p:nvPr>
            <p:ph type="ftr" sz="quarter" idx="11"/>
          </p:nvPr>
        </p:nvSpPr>
        <p:spPr/>
        <p:txBody>
          <a:bodyPr/>
          <a:lstStyle>
            <a:lvl1pPr>
              <a:defRPr/>
            </a:lvl1pPr>
          </a:lstStyle>
          <a:p>
            <a:r>
              <a:rPr lang="de-AT">
                <a:solidFill>
                  <a:srgbClr val="000000"/>
                </a:solidFill>
              </a:rPr>
              <a:t>Ort, Datum</a:t>
            </a:r>
          </a:p>
        </p:txBody>
      </p:sp>
      <p:sp>
        <p:nvSpPr>
          <p:cNvPr id="9" name="Foliennummernplatzhalter 8"/>
          <p:cNvSpPr>
            <a:spLocks noGrp="1"/>
          </p:cNvSpPr>
          <p:nvPr>
            <p:ph type="sldNum" sz="quarter" idx="12"/>
          </p:nvPr>
        </p:nvSpPr>
        <p:spPr/>
        <p:txBody>
          <a:bodyPr/>
          <a:lstStyle>
            <a:lvl1pPr>
              <a:defRPr/>
            </a:lvl1pPr>
          </a:lstStyle>
          <a:p>
            <a:fld id="{E0AE74EC-78A4-4C47-95E0-9B69DD3455EE}" type="slidenum">
              <a:rPr lang="de-AT">
                <a:solidFill>
                  <a:srgbClr val="000000"/>
                </a:solidFill>
              </a:rPr>
              <a:pPr/>
              <a:t>‹Nr.›</a:t>
            </a:fld>
            <a:endParaRPr lang="de-AT">
              <a:solidFill>
                <a:srgbClr val="000000"/>
              </a:solidFill>
            </a:endParaRPr>
          </a:p>
        </p:txBody>
      </p:sp>
    </p:spTree>
    <p:extLst>
      <p:ext uri="{BB962C8B-B14F-4D97-AF65-F5344CB8AC3E}">
        <p14:creationId xmlns:p14="http://schemas.microsoft.com/office/powerpoint/2010/main" val="3498376016"/>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AT"/>
          </a:p>
        </p:txBody>
      </p:sp>
      <p:sp>
        <p:nvSpPr>
          <p:cNvPr id="3" name="Datumsplatzhalter 2"/>
          <p:cNvSpPr>
            <a:spLocks noGrp="1"/>
          </p:cNvSpPr>
          <p:nvPr>
            <p:ph type="dt" sz="half" idx="10"/>
          </p:nvPr>
        </p:nvSpPr>
        <p:spPr/>
        <p:txBody>
          <a:bodyPr/>
          <a:lstStyle>
            <a:lvl1pPr>
              <a:defRPr/>
            </a:lvl1pPr>
          </a:lstStyle>
          <a:p>
            <a:r>
              <a:rPr lang="de-AT">
                <a:solidFill>
                  <a:srgbClr val="000000"/>
                </a:solidFill>
              </a:rPr>
              <a:t>Vorname Name, FMA</a:t>
            </a:r>
          </a:p>
        </p:txBody>
      </p:sp>
      <p:sp>
        <p:nvSpPr>
          <p:cNvPr id="4" name="Fußzeilenplatzhalter 3"/>
          <p:cNvSpPr>
            <a:spLocks noGrp="1"/>
          </p:cNvSpPr>
          <p:nvPr>
            <p:ph type="ftr" sz="quarter" idx="11"/>
          </p:nvPr>
        </p:nvSpPr>
        <p:spPr/>
        <p:txBody>
          <a:bodyPr/>
          <a:lstStyle>
            <a:lvl1pPr>
              <a:defRPr/>
            </a:lvl1pPr>
          </a:lstStyle>
          <a:p>
            <a:r>
              <a:rPr lang="de-AT">
                <a:solidFill>
                  <a:srgbClr val="000000"/>
                </a:solidFill>
              </a:rPr>
              <a:t>Ort, Datum</a:t>
            </a:r>
          </a:p>
        </p:txBody>
      </p:sp>
      <p:sp>
        <p:nvSpPr>
          <p:cNvPr id="5" name="Foliennummernplatzhalter 4"/>
          <p:cNvSpPr>
            <a:spLocks noGrp="1"/>
          </p:cNvSpPr>
          <p:nvPr>
            <p:ph type="sldNum" sz="quarter" idx="12"/>
          </p:nvPr>
        </p:nvSpPr>
        <p:spPr/>
        <p:txBody>
          <a:bodyPr/>
          <a:lstStyle>
            <a:lvl1pPr>
              <a:defRPr/>
            </a:lvl1pPr>
          </a:lstStyle>
          <a:p>
            <a:fld id="{7ED20F1B-6D52-401F-9913-23589FE96093}" type="slidenum">
              <a:rPr lang="de-AT">
                <a:solidFill>
                  <a:srgbClr val="000000"/>
                </a:solidFill>
              </a:rPr>
              <a:pPr/>
              <a:t>‹Nr.›</a:t>
            </a:fld>
            <a:endParaRPr lang="de-AT">
              <a:solidFill>
                <a:srgbClr val="000000"/>
              </a:solidFill>
            </a:endParaRPr>
          </a:p>
        </p:txBody>
      </p:sp>
    </p:spTree>
    <p:extLst>
      <p:ext uri="{BB962C8B-B14F-4D97-AF65-F5344CB8AC3E}">
        <p14:creationId xmlns:p14="http://schemas.microsoft.com/office/powerpoint/2010/main" val="2885564585"/>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lvl1pPr>
              <a:defRPr/>
            </a:lvl1pPr>
          </a:lstStyle>
          <a:p>
            <a:r>
              <a:rPr lang="de-AT">
                <a:solidFill>
                  <a:srgbClr val="000000"/>
                </a:solidFill>
              </a:rPr>
              <a:t>Vorname Name, FMA</a:t>
            </a:r>
          </a:p>
        </p:txBody>
      </p:sp>
      <p:sp>
        <p:nvSpPr>
          <p:cNvPr id="3" name="Fußzeilenplatzhalter 2"/>
          <p:cNvSpPr>
            <a:spLocks noGrp="1"/>
          </p:cNvSpPr>
          <p:nvPr>
            <p:ph type="ftr" sz="quarter" idx="11"/>
          </p:nvPr>
        </p:nvSpPr>
        <p:spPr/>
        <p:txBody>
          <a:bodyPr/>
          <a:lstStyle>
            <a:lvl1pPr>
              <a:defRPr/>
            </a:lvl1pPr>
          </a:lstStyle>
          <a:p>
            <a:r>
              <a:rPr lang="de-AT">
                <a:solidFill>
                  <a:srgbClr val="000000"/>
                </a:solidFill>
              </a:rPr>
              <a:t>Ort, Datum</a:t>
            </a:r>
          </a:p>
        </p:txBody>
      </p:sp>
      <p:sp>
        <p:nvSpPr>
          <p:cNvPr id="4" name="Foliennummernplatzhalter 3"/>
          <p:cNvSpPr>
            <a:spLocks noGrp="1"/>
          </p:cNvSpPr>
          <p:nvPr>
            <p:ph type="sldNum" sz="quarter" idx="12"/>
          </p:nvPr>
        </p:nvSpPr>
        <p:spPr/>
        <p:txBody>
          <a:bodyPr/>
          <a:lstStyle>
            <a:lvl1pPr>
              <a:defRPr/>
            </a:lvl1pPr>
          </a:lstStyle>
          <a:p>
            <a:fld id="{AD75D0C0-E543-40B1-B55A-6B60799188C7}" type="slidenum">
              <a:rPr lang="de-AT">
                <a:solidFill>
                  <a:srgbClr val="000000"/>
                </a:solidFill>
              </a:rPr>
              <a:pPr/>
              <a:t>‹Nr.›</a:t>
            </a:fld>
            <a:endParaRPr lang="de-AT">
              <a:solidFill>
                <a:srgbClr val="000000"/>
              </a:solidFill>
            </a:endParaRPr>
          </a:p>
        </p:txBody>
      </p:sp>
    </p:spTree>
    <p:extLst>
      <p:ext uri="{BB962C8B-B14F-4D97-AF65-F5344CB8AC3E}">
        <p14:creationId xmlns:p14="http://schemas.microsoft.com/office/powerpoint/2010/main" val="4119034760"/>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472" y="273572"/>
            <a:ext cx="3008181" cy="1161958"/>
          </a:xfrm>
        </p:spPr>
        <p:txBody>
          <a:bodyPr anchor="b"/>
          <a:lstStyle>
            <a:lvl1pPr algn="l">
              <a:defRPr sz="1710" b="1"/>
            </a:lvl1pPr>
          </a:lstStyle>
          <a:p>
            <a:r>
              <a:rPr lang="de-DE" smtClean="0"/>
              <a:t>Titelmasterformat durch Klicken bearbeiten</a:t>
            </a:r>
            <a:endParaRPr lang="de-AT"/>
          </a:p>
        </p:txBody>
      </p:sp>
      <p:sp>
        <p:nvSpPr>
          <p:cNvPr id="3" name="Inhaltsplatzhalter 2"/>
          <p:cNvSpPr>
            <a:spLocks noGrp="1"/>
          </p:cNvSpPr>
          <p:nvPr>
            <p:ph idx="1"/>
          </p:nvPr>
        </p:nvSpPr>
        <p:spPr>
          <a:xfrm>
            <a:off x="3575608" y="273571"/>
            <a:ext cx="5110921" cy="5852986"/>
          </a:xfrm>
        </p:spPr>
        <p:txBody>
          <a:bodyPr/>
          <a:lstStyle>
            <a:lvl1pPr>
              <a:defRPr sz="2736"/>
            </a:lvl1pPr>
            <a:lvl2pPr>
              <a:defRPr sz="2394"/>
            </a:lvl2pPr>
            <a:lvl3pPr>
              <a:defRPr sz="2052"/>
            </a:lvl3pPr>
            <a:lvl4pPr>
              <a:defRPr sz="1710"/>
            </a:lvl4pPr>
            <a:lvl5pPr>
              <a:defRPr sz="1710"/>
            </a:lvl5pPr>
            <a:lvl6pPr>
              <a:defRPr sz="1710"/>
            </a:lvl6pPr>
            <a:lvl7pPr>
              <a:defRPr sz="1710"/>
            </a:lvl7pPr>
            <a:lvl8pPr>
              <a:defRPr sz="1710"/>
            </a:lvl8pPr>
            <a:lvl9pPr>
              <a:defRPr sz="171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4" name="Textplatzhalter 3"/>
          <p:cNvSpPr>
            <a:spLocks noGrp="1"/>
          </p:cNvSpPr>
          <p:nvPr>
            <p:ph type="body" sz="half" idx="2"/>
          </p:nvPr>
        </p:nvSpPr>
        <p:spPr>
          <a:xfrm>
            <a:off x="457472" y="1435530"/>
            <a:ext cx="3008181" cy="4691027"/>
          </a:xfrm>
        </p:spPr>
        <p:txBody>
          <a:bodyPr/>
          <a:lstStyle>
            <a:lvl1pPr marL="0" indent="0">
              <a:buNone/>
              <a:defRPr sz="1197"/>
            </a:lvl1pPr>
            <a:lvl2pPr marL="390952" indent="0">
              <a:buNone/>
              <a:defRPr sz="1026"/>
            </a:lvl2pPr>
            <a:lvl3pPr marL="781903" indent="0">
              <a:buNone/>
              <a:defRPr sz="855"/>
            </a:lvl3pPr>
            <a:lvl4pPr marL="1172855" indent="0">
              <a:buNone/>
              <a:defRPr sz="770"/>
            </a:lvl4pPr>
            <a:lvl5pPr marL="1563807" indent="0">
              <a:buNone/>
              <a:defRPr sz="770"/>
            </a:lvl5pPr>
            <a:lvl6pPr marL="1954759" indent="0">
              <a:buNone/>
              <a:defRPr sz="770"/>
            </a:lvl6pPr>
            <a:lvl7pPr marL="2345710" indent="0">
              <a:buNone/>
              <a:defRPr sz="770"/>
            </a:lvl7pPr>
            <a:lvl8pPr marL="2736662" indent="0">
              <a:buNone/>
              <a:defRPr sz="770"/>
            </a:lvl8pPr>
            <a:lvl9pPr marL="3127614" indent="0">
              <a:buNone/>
              <a:defRPr sz="770"/>
            </a:lvl9pPr>
          </a:lstStyle>
          <a:p>
            <a:pPr lvl="0"/>
            <a:r>
              <a:rPr lang="de-DE" smtClean="0"/>
              <a:t>Textmasterformate durch Klicken bearbeiten</a:t>
            </a:r>
          </a:p>
        </p:txBody>
      </p:sp>
      <p:sp>
        <p:nvSpPr>
          <p:cNvPr id="5" name="Datumsplatzhalter 4"/>
          <p:cNvSpPr>
            <a:spLocks noGrp="1"/>
          </p:cNvSpPr>
          <p:nvPr>
            <p:ph type="dt" sz="half" idx="10"/>
          </p:nvPr>
        </p:nvSpPr>
        <p:spPr/>
        <p:txBody>
          <a:bodyPr/>
          <a:lstStyle>
            <a:lvl1pPr>
              <a:defRPr/>
            </a:lvl1pPr>
          </a:lstStyle>
          <a:p>
            <a:r>
              <a:rPr lang="de-AT">
                <a:solidFill>
                  <a:srgbClr val="000000"/>
                </a:solidFill>
              </a:rPr>
              <a:t>Vorname Name, FMA</a:t>
            </a:r>
          </a:p>
        </p:txBody>
      </p:sp>
      <p:sp>
        <p:nvSpPr>
          <p:cNvPr id="6" name="Fußzeilenplatzhalter 5"/>
          <p:cNvSpPr>
            <a:spLocks noGrp="1"/>
          </p:cNvSpPr>
          <p:nvPr>
            <p:ph type="ftr" sz="quarter" idx="11"/>
          </p:nvPr>
        </p:nvSpPr>
        <p:spPr/>
        <p:txBody>
          <a:bodyPr/>
          <a:lstStyle>
            <a:lvl1pPr>
              <a:defRPr/>
            </a:lvl1pPr>
          </a:lstStyle>
          <a:p>
            <a:r>
              <a:rPr lang="de-AT">
                <a:solidFill>
                  <a:srgbClr val="000000"/>
                </a:solidFill>
              </a:rPr>
              <a:t>Ort, Datum</a:t>
            </a:r>
          </a:p>
        </p:txBody>
      </p:sp>
      <p:sp>
        <p:nvSpPr>
          <p:cNvPr id="7" name="Foliennummernplatzhalter 6"/>
          <p:cNvSpPr>
            <a:spLocks noGrp="1"/>
          </p:cNvSpPr>
          <p:nvPr>
            <p:ph type="sldNum" sz="quarter" idx="12"/>
          </p:nvPr>
        </p:nvSpPr>
        <p:spPr/>
        <p:txBody>
          <a:bodyPr/>
          <a:lstStyle>
            <a:lvl1pPr>
              <a:defRPr/>
            </a:lvl1pPr>
          </a:lstStyle>
          <a:p>
            <a:fld id="{29A58FBA-B9F2-4E00-A7C6-021964171725}" type="slidenum">
              <a:rPr lang="de-AT">
                <a:solidFill>
                  <a:srgbClr val="000000"/>
                </a:solidFill>
              </a:rPr>
              <a:pPr/>
              <a:t>‹Nr.›</a:t>
            </a:fld>
            <a:endParaRPr lang="de-AT">
              <a:solidFill>
                <a:srgbClr val="000000"/>
              </a:solidFill>
            </a:endParaRPr>
          </a:p>
        </p:txBody>
      </p:sp>
    </p:spTree>
    <p:extLst>
      <p:ext uri="{BB962C8B-B14F-4D97-AF65-F5344CB8AC3E}">
        <p14:creationId xmlns:p14="http://schemas.microsoft.com/office/powerpoint/2010/main" val="1701416829"/>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1877" y="4800456"/>
            <a:ext cx="5486943" cy="567300"/>
          </a:xfrm>
        </p:spPr>
        <p:txBody>
          <a:bodyPr anchor="b"/>
          <a:lstStyle>
            <a:lvl1pPr algn="l">
              <a:defRPr sz="1710" b="1"/>
            </a:lvl1pPr>
          </a:lstStyle>
          <a:p>
            <a:r>
              <a:rPr lang="de-DE" smtClean="0"/>
              <a:t>Titelmasterformat durch Klicken bearbeiten</a:t>
            </a:r>
            <a:endParaRPr lang="de-AT"/>
          </a:p>
        </p:txBody>
      </p:sp>
      <p:sp>
        <p:nvSpPr>
          <p:cNvPr id="3" name="Bildplatzhalter 2"/>
          <p:cNvSpPr>
            <a:spLocks noGrp="1"/>
          </p:cNvSpPr>
          <p:nvPr>
            <p:ph type="pic" idx="1"/>
          </p:nvPr>
        </p:nvSpPr>
        <p:spPr>
          <a:xfrm>
            <a:off x="1791877" y="613376"/>
            <a:ext cx="5486943" cy="4113648"/>
          </a:xfrm>
        </p:spPr>
        <p:txBody>
          <a:bodyPr/>
          <a:lstStyle>
            <a:lvl1pPr marL="0" indent="0">
              <a:buNone/>
              <a:defRPr sz="2736"/>
            </a:lvl1pPr>
            <a:lvl2pPr marL="390952" indent="0">
              <a:buNone/>
              <a:defRPr sz="2394"/>
            </a:lvl2pPr>
            <a:lvl3pPr marL="781903" indent="0">
              <a:buNone/>
              <a:defRPr sz="2052"/>
            </a:lvl3pPr>
            <a:lvl4pPr marL="1172855" indent="0">
              <a:buNone/>
              <a:defRPr sz="1710"/>
            </a:lvl4pPr>
            <a:lvl5pPr marL="1563807" indent="0">
              <a:buNone/>
              <a:defRPr sz="1710"/>
            </a:lvl5pPr>
            <a:lvl6pPr marL="1954759" indent="0">
              <a:buNone/>
              <a:defRPr sz="1710"/>
            </a:lvl6pPr>
            <a:lvl7pPr marL="2345710" indent="0">
              <a:buNone/>
              <a:defRPr sz="1710"/>
            </a:lvl7pPr>
            <a:lvl8pPr marL="2736662" indent="0">
              <a:buNone/>
              <a:defRPr sz="1710"/>
            </a:lvl8pPr>
            <a:lvl9pPr marL="3127614" indent="0">
              <a:buNone/>
              <a:defRPr sz="1710"/>
            </a:lvl9pPr>
          </a:lstStyle>
          <a:p>
            <a:endParaRPr lang="de-AT"/>
          </a:p>
        </p:txBody>
      </p:sp>
      <p:sp>
        <p:nvSpPr>
          <p:cNvPr id="4" name="Textplatzhalter 3"/>
          <p:cNvSpPr>
            <a:spLocks noGrp="1"/>
          </p:cNvSpPr>
          <p:nvPr>
            <p:ph type="body" sz="half" idx="2"/>
          </p:nvPr>
        </p:nvSpPr>
        <p:spPr>
          <a:xfrm>
            <a:off x="1791877" y="5367757"/>
            <a:ext cx="5486943" cy="804876"/>
          </a:xfrm>
        </p:spPr>
        <p:txBody>
          <a:bodyPr/>
          <a:lstStyle>
            <a:lvl1pPr marL="0" indent="0">
              <a:buNone/>
              <a:defRPr sz="1197"/>
            </a:lvl1pPr>
            <a:lvl2pPr marL="390952" indent="0">
              <a:buNone/>
              <a:defRPr sz="1026"/>
            </a:lvl2pPr>
            <a:lvl3pPr marL="781903" indent="0">
              <a:buNone/>
              <a:defRPr sz="855"/>
            </a:lvl3pPr>
            <a:lvl4pPr marL="1172855" indent="0">
              <a:buNone/>
              <a:defRPr sz="770"/>
            </a:lvl4pPr>
            <a:lvl5pPr marL="1563807" indent="0">
              <a:buNone/>
              <a:defRPr sz="770"/>
            </a:lvl5pPr>
            <a:lvl6pPr marL="1954759" indent="0">
              <a:buNone/>
              <a:defRPr sz="770"/>
            </a:lvl6pPr>
            <a:lvl7pPr marL="2345710" indent="0">
              <a:buNone/>
              <a:defRPr sz="770"/>
            </a:lvl7pPr>
            <a:lvl8pPr marL="2736662" indent="0">
              <a:buNone/>
              <a:defRPr sz="770"/>
            </a:lvl8pPr>
            <a:lvl9pPr marL="3127614" indent="0">
              <a:buNone/>
              <a:defRPr sz="770"/>
            </a:lvl9pPr>
          </a:lstStyle>
          <a:p>
            <a:pPr lvl="0"/>
            <a:r>
              <a:rPr lang="de-DE" smtClean="0"/>
              <a:t>Textmasterformate durch Klicken bearbeiten</a:t>
            </a:r>
          </a:p>
        </p:txBody>
      </p:sp>
      <p:sp>
        <p:nvSpPr>
          <p:cNvPr id="5" name="Datumsplatzhalter 4"/>
          <p:cNvSpPr>
            <a:spLocks noGrp="1"/>
          </p:cNvSpPr>
          <p:nvPr>
            <p:ph type="dt" sz="half" idx="10"/>
          </p:nvPr>
        </p:nvSpPr>
        <p:spPr/>
        <p:txBody>
          <a:bodyPr/>
          <a:lstStyle>
            <a:lvl1pPr>
              <a:defRPr/>
            </a:lvl1pPr>
          </a:lstStyle>
          <a:p>
            <a:r>
              <a:rPr lang="de-AT">
                <a:solidFill>
                  <a:srgbClr val="000000"/>
                </a:solidFill>
              </a:rPr>
              <a:t>Vorname Name, FMA</a:t>
            </a:r>
          </a:p>
        </p:txBody>
      </p:sp>
      <p:sp>
        <p:nvSpPr>
          <p:cNvPr id="6" name="Fußzeilenplatzhalter 5"/>
          <p:cNvSpPr>
            <a:spLocks noGrp="1"/>
          </p:cNvSpPr>
          <p:nvPr>
            <p:ph type="ftr" sz="quarter" idx="11"/>
          </p:nvPr>
        </p:nvSpPr>
        <p:spPr/>
        <p:txBody>
          <a:bodyPr/>
          <a:lstStyle>
            <a:lvl1pPr>
              <a:defRPr/>
            </a:lvl1pPr>
          </a:lstStyle>
          <a:p>
            <a:r>
              <a:rPr lang="de-AT">
                <a:solidFill>
                  <a:srgbClr val="000000"/>
                </a:solidFill>
              </a:rPr>
              <a:t>Ort, Datum</a:t>
            </a:r>
          </a:p>
        </p:txBody>
      </p:sp>
      <p:sp>
        <p:nvSpPr>
          <p:cNvPr id="7" name="Foliennummernplatzhalter 6"/>
          <p:cNvSpPr>
            <a:spLocks noGrp="1"/>
          </p:cNvSpPr>
          <p:nvPr>
            <p:ph type="sldNum" sz="quarter" idx="12"/>
          </p:nvPr>
        </p:nvSpPr>
        <p:spPr/>
        <p:txBody>
          <a:bodyPr/>
          <a:lstStyle>
            <a:lvl1pPr>
              <a:defRPr/>
            </a:lvl1pPr>
          </a:lstStyle>
          <a:p>
            <a:fld id="{0CBC942D-5CBC-48FC-B1D8-4E7883651817}" type="slidenum">
              <a:rPr lang="de-AT">
                <a:solidFill>
                  <a:srgbClr val="000000"/>
                </a:solidFill>
              </a:rPr>
              <a:pPr/>
              <a:t>‹Nr.›</a:t>
            </a:fld>
            <a:endParaRPr lang="de-AT">
              <a:solidFill>
                <a:srgbClr val="000000"/>
              </a:solidFill>
            </a:endParaRPr>
          </a:p>
        </p:txBody>
      </p:sp>
    </p:spTree>
    <p:extLst>
      <p:ext uri="{BB962C8B-B14F-4D97-AF65-F5344CB8AC3E}">
        <p14:creationId xmlns:p14="http://schemas.microsoft.com/office/powerpoint/2010/main" val="36920839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6" name="Rectangle 5"/>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de-DE" smtClean="0"/>
              <a:t>Titelmasterformat durch Klicken bearbeiten</a:t>
            </a:r>
            <a:endParaRPr lang="en-US" dirty="0"/>
          </a:p>
        </p:txBody>
      </p:sp>
      <p:sp>
        <p:nvSpPr>
          <p:cNvPr id="3" name="Date Placeholder 2"/>
          <p:cNvSpPr>
            <a:spLocks noGrp="1"/>
          </p:cNvSpPr>
          <p:nvPr>
            <p:ph type="dt" sz="half" idx="10"/>
          </p:nvPr>
        </p:nvSpPr>
        <p:spPr/>
        <p:txBody>
          <a:bodyPr/>
          <a:lstStyle/>
          <a:p>
            <a:endParaRPr lang="de-AT"/>
          </a:p>
        </p:txBody>
      </p:sp>
      <p:sp>
        <p:nvSpPr>
          <p:cNvPr id="4" name="Footer Placeholder 3"/>
          <p:cNvSpPr>
            <a:spLocks noGrp="1"/>
          </p:cNvSpPr>
          <p:nvPr>
            <p:ph type="ftr" sz="quarter" idx="11"/>
          </p:nvPr>
        </p:nvSpPr>
        <p:spPr/>
        <p:txBody>
          <a:bodyPr/>
          <a:lstStyle/>
          <a:p>
            <a:r>
              <a:rPr lang="de-AT" smtClean="0"/>
              <a:t>Dr. Jettmar / Fachtagung Rechnungslegungskontrolle 2016</a:t>
            </a:r>
            <a:endParaRPr lang="de-AT" dirty="0" smtClean="0"/>
          </a:p>
        </p:txBody>
      </p:sp>
      <p:sp>
        <p:nvSpPr>
          <p:cNvPr id="5" name="Slide Number Placeholder 4"/>
          <p:cNvSpPr>
            <a:spLocks noGrp="1"/>
          </p:cNvSpPr>
          <p:nvPr>
            <p:ph type="sldNum" sz="quarter" idx="12"/>
          </p:nvPr>
        </p:nvSpPr>
        <p:spPr/>
        <p:txBody>
          <a:bodyPr/>
          <a:lstStyle/>
          <a:p>
            <a:fld id="{6FC9CC3B-DED1-4F01-9436-24D392070F9D}" type="slidenum">
              <a:rPr lang="de-AT" smtClean="0"/>
              <a:t>‹Nr.›</a:t>
            </a:fld>
            <a:endParaRPr lang="de-AT"/>
          </a:p>
        </p:txBody>
      </p:sp>
    </p:spTree>
    <p:extLst>
      <p:ext uri="{BB962C8B-B14F-4D97-AF65-F5344CB8AC3E}">
        <p14:creationId xmlns:p14="http://schemas.microsoft.com/office/powerpoint/2010/main" val="2665103714"/>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4" name="Datumsplatzhalter 3"/>
          <p:cNvSpPr>
            <a:spLocks noGrp="1"/>
          </p:cNvSpPr>
          <p:nvPr>
            <p:ph type="dt" sz="half" idx="10"/>
          </p:nvPr>
        </p:nvSpPr>
        <p:spPr/>
        <p:txBody>
          <a:bodyPr/>
          <a:lstStyle>
            <a:lvl1pPr>
              <a:defRPr/>
            </a:lvl1pPr>
          </a:lstStyle>
          <a:p>
            <a:r>
              <a:rPr lang="de-AT">
                <a:solidFill>
                  <a:srgbClr val="000000"/>
                </a:solidFill>
              </a:rPr>
              <a:t>Vorname Name, FMA</a:t>
            </a:r>
          </a:p>
        </p:txBody>
      </p:sp>
      <p:sp>
        <p:nvSpPr>
          <p:cNvPr id="5" name="Fußzeilenplatzhalter 4"/>
          <p:cNvSpPr>
            <a:spLocks noGrp="1"/>
          </p:cNvSpPr>
          <p:nvPr>
            <p:ph type="ftr" sz="quarter" idx="11"/>
          </p:nvPr>
        </p:nvSpPr>
        <p:spPr/>
        <p:txBody>
          <a:bodyPr/>
          <a:lstStyle>
            <a:lvl1pPr>
              <a:defRPr/>
            </a:lvl1pPr>
          </a:lstStyle>
          <a:p>
            <a:r>
              <a:rPr lang="de-AT">
                <a:solidFill>
                  <a:srgbClr val="000000"/>
                </a:solidFill>
              </a:rPr>
              <a:t>Ort, Datum</a:t>
            </a:r>
          </a:p>
        </p:txBody>
      </p:sp>
      <p:sp>
        <p:nvSpPr>
          <p:cNvPr id="6" name="Foliennummernplatzhalter 5"/>
          <p:cNvSpPr>
            <a:spLocks noGrp="1"/>
          </p:cNvSpPr>
          <p:nvPr>
            <p:ph type="sldNum" sz="quarter" idx="12"/>
          </p:nvPr>
        </p:nvSpPr>
        <p:spPr/>
        <p:txBody>
          <a:bodyPr/>
          <a:lstStyle>
            <a:lvl1pPr>
              <a:defRPr/>
            </a:lvl1pPr>
          </a:lstStyle>
          <a:p>
            <a:fld id="{45D46BF4-A34C-4433-B92F-62B8CA590766}" type="slidenum">
              <a:rPr lang="de-AT">
                <a:solidFill>
                  <a:srgbClr val="000000"/>
                </a:solidFill>
              </a:rPr>
              <a:pPr/>
              <a:t>‹Nr.›</a:t>
            </a:fld>
            <a:endParaRPr lang="de-AT">
              <a:solidFill>
                <a:srgbClr val="000000"/>
              </a:solidFill>
            </a:endParaRPr>
          </a:p>
        </p:txBody>
      </p:sp>
    </p:spTree>
    <p:extLst>
      <p:ext uri="{BB962C8B-B14F-4D97-AF65-F5344CB8AC3E}">
        <p14:creationId xmlns:p14="http://schemas.microsoft.com/office/powerpoint/2010/main" val="38280066"/>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581074" y="358523"/>
            <a:ext cx="1992784" cy="5812669"/>
          </a:xfrm>
        </p:spPr>
        <p:txBody>
          <a:bodyPr vert="eaVert"/>
          <a:lstStyle/>
          <a:p>
            <a:r>
              <a:rPr lang="de-DE" smtClean="0"/>
              <a:t>Titelmasterformat durch Klicken bearbeiten</a:t>
            </a:r>
            <a:endParaRPr lang="de-AT"/>
          </a:p>
        </p:txBody>
      </p:sp>
      <p:sp>
        <p:nvSpPr>
          <p:cNvPr id="3" name="Vertikaler Textplatzhalter 2"/>
          <p:cNvSpPr>
            <a:spLocks noGrp="1"/>
          </p:cNvSpPr>
          <p:nvPr>
            <p:ph type="body" orient="vert" idx="1"/>
          </p:nvPr>
        </p:nvSpPr>
        <p:spPr>
          <a:xfrm>
            <a:off x="600008" y="358523"/>
            <a:ext cx="5850748" cy="5812669"/>
          </a:xfrm>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4" name="Datumsplatzhalter 3"/>
          <p:cNvSpPr>
            <a:spLocks noGrp="1"/>
          </p:cNvSpPr>
          <p:nvPr>
            <p:ph type="dt" sz="half" idx="10"/>
          </p:nvPr>
        </p:nvSpPr>
        <p:spPr/>
        <p:txBody>
          <a:bodyPr/>
          <a:lstStyle>
            <a:lvl1pPr>
              <a:defRPr/>
            </a:lvl1pPr>
          </a:lstStyle>
          <a:p>
            <a:r>
              <a:rPr lang="de-AT">
                <a:solidFill>
                  <a:srgbClr val="000000"/>
                </a:solidFill>
              </a:rPr>
              <a:t>Vorname Name, FMA</a:t>
            </a:r>
          </a:p>
        </p:txBody>
      </p:sp>
      <p:sp>
        <p:nvSpPr>
          <p:cNvPr id="5" name="Fußzeilenplatzhalter 4"/>
          <p:cNvSpPr>
            <a:spLocks noGrp="1"/>
          </p:cNvSpPr>
          <p:nvPr>
            <p:ph type="ftr" sz="quarter" idx="11"/>
          </p:nvPr>
        </p:nvSpPr>
        <p:spPr/>
        <p:txBody>
          <a:bodyPr/>
          <a:lstStyle>
            <a:lvl1pPr>
              <a:defRPr/>
            </a:lvl1pPr>
          </a:lstStyle>
          <a:p>
            <a:r>
              <a:rPr lang="de-AT">
                <a:solidFill>
                  <a:srgbClr val="000000"/>
                </a:solidFill>
              </a:rPr>
              <a:t>Ort, Datum</a:t>
            </a:r>
          </a:p>
        </p:txBody>
      </p:sp>
      <p:sp>
        <p:nvSpPr>
          <p:cNvPr id="6" name="Foliennummernplatzhalter 5"/>
          <p:cNvSpPr>
            <a:spLocks noGrp="1"/>
          </p:cNvSpPr>
          <p:nvPr>
            <p:ph type="sldNum" sz="quarter" idx="12"/>
          </p:nvPr>
        </p:nvSpPr>
        <p:spPr/>
        <p:txBody>
          <a:bodyPr/>
          <a:lstStyle>
            <a:lvl1pPr>
              <a:defRPr/>
            </a:lvl1pPr>
          </a:lstStyle>
          <a:p>
            <a:fld id="{791ED4B7-855A-4F93-8356-601585EA0DDC}" type="slidenum">
              <a:rPr lang="de-AT">
                <a:solidFill>
                  <a:srgbClr val="000000"/>
                </a:solidFill>
              </a:rPr>
              <a:pPr/>
              <a:t>‹Nr.›</a:t>
            </a:fld>
            <a:endParaRPr lang="de-AT">
              <a:solidFill>
                <a:srgbClr val="000000"/>
              </a:solidFill>
            </a:endParaRPr>
          </a:p>
        </p:txBody>
      </p:sp>
    </p:spTree>
    <p:extLst>
      <p:ext uri="{BB962C8B-B14F-4D97-AF65-F5344CB8AC3E}">
        <p14:creationId xmlns:p14="http://schemas.microsoft.com/office/powerpoint/2010/main" val="1518369624"/>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33944" y="1534879"/>
            <a:ext cx="7878827" cy="4112208"/>
          </a:xfrm>
          <a:solidFill>
            <a:srgbClr val="EDEDED"/>
          </a:solidFill>
        </p:spPr>
        <p:txBody>
          <a:bodyPr anchor="ctr"/>
          <a:lstStyle>
            <a:lvl1pPr algn="ctr">
              <a:defRPr sz="4104"/>
            </a:lvl1pPr>
          </a:lstStyle>
          <a:p>
            <a:r>
              <a:rPr lang="de-AT"/>
              <a:t>Titelmasterformat durch Klicken bearbeiten</a:t>
            </a:r>
          </a:p>
        </p:txBody>
      </p:sp>
      <p:pic>
        <p:nvPicPr>
          <p:cNvPr id="3080" name="Picture 8" descr="FMA+Adler_fuÌˆrpps_d"/>
          <p:cNvPicPr>
            <a:picLocks noChangeAspect="1" noChangeArrowheads="1"/>
          </p:cNvPicPr>
          <p:nvPr/>
        </p:nvPicPr>
        <p:blipFill>
          <a:blip r:embed="rId2"/>
          <a:srcRect/>
          <a:stretch>
            <a:fillRect/>
          </a:stretch>
        </p:blipFill>
        <p:spPr bwMode="auto">
          <a:xfrm>
            <a:off x="631230" y="554342"/>
            <a:ext cx="7847604" cy="637853"/>
          </a:xfrm>
          <a:prstGeom prst="rect">
            <a:avLst/>
          </a:prstGeom>
          <a:noFill/>
        </p:spPr>
      </p:pic>
    </p:spTree>
    <p:extLst>
      <p:ext uri="{BB962C8B-B14F-4D97-AF65-F5344CB8AC3E}">
        <p14:creationId xmlns:p14="http://schemas.microsoft.com/office/powerpoint/2010/main" val="1407049748"/>
      </p:ext>
    </p:extLst>
  </p:cSld>
  <p:clrMapOvr>
    <a:masterClrMapping/>
  </p:clrMapOvr>
  <p:timing>
    <p:tnLst>
      <p:par>
        <p:cTn id="1" dur="indefinite" restart="never" nodeType="tmRoot"/>
      </p:par>
    </p:tnLst>
  </p:timing>
</p:sldLayout>
</file>

<file path=ppt/slideLayouts/slideLayout63.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AT"/>
          </a:p>
        </p:txBody>
      </p:sp>
      <p:sp>
        <p:nvSpPr>
          <p:cNvPr id="3" name="Inhaltsplatzhalter 2"/>
          <p:cNvSpPr>
            <a:spLocks noGrp="1"/>
          </p:cNvSpPr>
          <p:nvPr>
            <p:ph idx="1"/>
          </p:nvPr>
        </p:nvSpPr>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4" name="Datumsplatzhalter 3"/>
          <p:cNvSpPr>
            <a:spLocks noGrp="1"/>
          </p:cNvSpPr>
          <p:nvPr>
            <p:ph type="dt" sz="half" idx="10"/>
          </p:nvPr>
        </p:nvSpPr>
        <p:spPr/>
        <p:txBody>
          <a:bodyPr/>
          <a:lstStyle>
            <a:lvl1pPr>
              <a:defRPr/>
            </a:lvl1pPr>
          </a:lstStyle>
          <a:p>
            <a:r>
              <a:rPr lang="de-DE" dirty="0" smtClean="0">
                <a:solidFill>
                  <a:srgbClr val="000000"/>
                </a:solidFill>
              </a:rPr>
              <a:t>Team IFRS-Enforcement, FMA</a:t>
            </a:r>
            <a:endParaRPr lang="de-AT" dirty="0">
              <a:solidFill>
                <a:srgbClr val="000000"/>
              </a:solidFill>
            </a:endParaRPr>
          </a:p>
        </p:txBody>
      </p:sp>
      <p:sp>
        <p:nvSpPr>
          <p:cNvPr id="5" name="Fußzeilenplatzhalter 4"/>
          <p:cNvSpPr>
            <a:spLocks noGrp="1"/>
          </p:cNvSpPr>
          <p:nvPr>
            <p:ph type="ftr" sz="quarter" idx="11"/>
          </p:nvPr>
        </p:nvSpPr>
        <p:spPr/>
        <p:txBody>
          <a:bodyPr/>
          <a:lstStyle>
            <a:lvl1pPr>
              <a:defRPr/>
            </a:lvl1pPr>
          </a:lstStyle>
          <a:p>
            <a:r>
              <a:rPr lang="de-AT" dirty="0" smtClean="0">
                <a:solidFill>
                  <a:srgbClr val="000000"/>
                </a:solidFill>
              </a:rPr>
              <a:t>Wien, 15.04.2016</a:t>
            </a:r>
            <a:endParaRPr lang="de-AT" dirty="0">
              <a:solidFill>
                <a:srgbClr val="000000"/>
              </a:solidFill>
            </a:endParaRPr>
          </a:p>
        </p:txBody>
      </p:sp>
      <p:sp>
        <p:nvSpPr>
          <p:cNvPr id="6" name="Foliennummernplatzhalter 5"/>
          <p:cNvSpPr>
            <a:spLocks noGrp="1"/>
          </p:cNvSpPr>
          <p:nvPr>
            <p:ph type="sldNum" sz="quarter" idx="12"/>
          </p:nvPr>
        </p:nvSpPr>
        <p:spPr/>
        <p:txBody>
          <a:bodyPr/>
          <a:lstStyle>
            <a:lvl1pPr>
              <a:defRPr/>
            </a:lvl1pPr>
          </a:lstStyle>
          <a:p>
            <a:fld id="{89360407-51E9-4C51-90B4-42F518B416C7}" type="slidenum">
              <a:rPr lang="de-AT">
                <a:solidFill>
                  <a:srgbClr val="000000"/>
                </a:solidFill>
              </a:rPr>
              <a:pPr/>
              <a:t>‹Nr.›</a:t>
            </a:fld>
            <a:endParaRPr lang="de-AT">
              <a:solidFill>
                <a:srgbClr val="000000"/>
              </a:solidFill>
            </a:endParaRPr>
          </a:p>
        </p:txBody>
      </p:sp>
    </p:spTree>
    <p:extLst>
      <p:ext uri="{BB962C8B-B14F-4D97-AF65-F5344CB8AC3E}">
        <p14:creationId xmlns:p14="http://schemas.microsoft.com/office/powerpoint/2010/main" val="2190131824"/>
      </p:ext>
    </p:extLst>
  </p:cSld>
  <p:clrMapOvr>
    <a:masterClrMapping/>
  </p:clrMapOvr>
  <p:timing>
    <p:tnLst>
      <p:par>
        <p:cTn id="1" dur="indefinite" restart="never" nodeType="tmRoot"/>
      </p:par>
    </p:tnLst>
  </p:timing>
</p:sldLayout>
</file>

<file path=ppt/slideLayouts/slideLayout64.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181" y="4407378"/>
            <a:ext cx="7772943" cy="1362097"/>
          </a:xfrm>
        </p:spPr>
        <p:txBody>
          <a:bodyPr/>
          <a:lstStyle>
            <a:lvl1pPr algn="l">
              <a:defRPr sz="3420" b="1" cap="all"/>
            </a:lvl1pPr>
          </a:lstStyle>
          <a:p>
            <a:r>
              <a:rPr lang="de-DE" smtClean="0"/>
              <a:t>Titelmasterformat durch Klicken bearbeiten</a:t>
            </a:r>
            <a:endParaRPr lang="de-AT"/>
          </a:p>
        </p:txBody>
      </p:sp>
      <p:sp>
        <p:nvSpPr>
          <p:cNvPr id="3" name="Textplatzhalter 2"/>
          <p:cNvSpPr>
            <a:spLocks noGrp="1"/>
          </p:cNvSpPr>
          <p:nvPr>
            <p:ph type="body" idx="1"/>
          </p:nvPr>
        </p:nvSpPr>
        <p:spPr>
          <a:xfrm>
            <a:off x="722181" y="2907056"/>
            <a:ext cx="7772943" cy="1500322"/>
          </a:xfrm>
        </p:spPr>
        <p:txBody>
          <a:bodyPr anchor="b"/>
          <a:lstStyle>
            <a:lvl1pPr marL="0" indent="0">
              <a:buNone/>
              <a:defRPr sz="1710"/>
            </a:lvl1pPr>
            <a:lvl2pPr marL="390952" indent="0">
              <a:buNone/>
              <a:defRPr sz="1539"/>
            </a:lvl2pPr>
            <a:lvl3pPr marL="781903" indent="0">
              <a:buNone/>
              <a:defRPr sz="1368"/>
            </a:lvl3pPr>
            <a:lvl4pPr marL="1172855" indent="0">
              <a:buNone/>
              <a:defRPr sz="1197"/>
            </a:lvl4pPr>
            <a:lvl5pPr marL="1563807" indent="0">
              <a:buNone/>
              <a:defRPr sz="1197"/>
            </a:lvl5pPr>
            <a:lvl6pPr marL="1954759" indent="0">
              <a:buNone/>
              <a:defRPr sz="1197"/>
            </a:lvl6pPr>
            <a:lvl7pPr marL="2345710" indent="0">
              <a:buNone/>
              <a:defRPr sz="1197"/>
            </a:lvl7pPr>
            <a:lvl8pPr marL="2736662" indent="0">
              <a:buNone/>
              <a:defRPr sz="1197"/>
            </a:lvl8pPr>
            <a:lvl9pPr marL="3127614" indent="0">
              <a:buNone/>
              <a:defRPr sz="1197"/>
            </a:lvl9pPr>
          </a:lstStyle>
          <a:p>
            <a:pPr lvl="0"/>
            <a:r>
              <a:rPr lang="de-DE" smtClean="0"/>
              <a:t>Textmasterformate durch Klicken bearbeiten</a:t>
            </a:r>
          </a:p>
        </p:txBody>
      </p:sp>
      <p:sp>
        <p:nvSpPr>
          <p:cNvPr id="4" name="Datumsplatzhalter 3"/>
          <p:cNvSpPr>
            <a:spLocks noGrp="1"/>
          </p:cNvSpPr>
          <p:nvPr>
            <p:ph type="dt" sz="half" idx="10"/>
          </p:nvPr>
        </p:nvSpPr>
        <p:spPr/>
        <p:txBody>
          <a:bodyPr/>
          <a:lstStyle>
            <a:lvl1pPr>
              <a:defRPr/>
            </a:lvl1pPr>
          </a:lstStyle>
          <a:p>
            <a:r>
              <a:rPr lang="de-DE" dirty="0" smtClean="0">
                <a:solidFill>
                  <a:srgbClr val="000000"/>
                </a:solidFill>
              </a:rPr>
              <a:t>Team IFRS-Enforcement, FMA</a:t>
            </a:r>
            <a:endParaRPr lang="de-AT" dirty="0">
              <a:solidFill>
                <a:srgbClr val="000000"/>
              </a:solidFill>
            </a:endParaRPr>
          </a:p>
        </p:txBody>
      </p:sp>
      <p:sp>
        <p:nvSpPr>
          <p:cNvPr id="6" name="Foliennummernplatzhalter 5"/>
          <p:cNvSpPr>
            <a:spLocks noGrp="1"/>
          </p:cNvSpPr>
          <p:nvPr>
            <p:ph type="sldNum" sz="quarter" idx="12"/>
          </p:nvPr>
        </p:nvSpPr>
        <p:spPr/>
        <p:txBody>
          <a:bodyPr/>
          <a:lstStyle>
            <a:lvl1pPr>
              <a:defRPr/>
            </a:lvl1pPr>
          </a:lstStyle>
          <a:p>
            <a:fld id="{ADF5632C-D6D2-475D-A831-7DA01C4536B0}" type="slidenum">
              <a:rPr lang="de-AT">
                <a:solidFill>
                  <a:srgbClr val="000000"/>
                </a:solidFill>
              </a:rPr>
              <a:pPr/>
              <a:t>‹Nr.›</a:t>
            </a:fld>
            <a:endParaRPr lang="de-AT">
              <a:solidFill>
                <a:srgbClr val="000000"/>
              </a:solidFill>
            </a:endParaRPr>
          </a:p>
        </p:txBody>
      </p:sp>
      <p:sp>
        <p:nvSpPr>
          <p:cNvPr id="8" name="Fußzeilenplatzhalter 4"/>
          <p:cNvSpPr>
            <a:spLocks noGrp="1"/>
          </p:cNvSpPr>
          <p:nvPr>
            <p:ph type="ftr" sz="quarter" idx="11"/>
          </p:nvPr>
        </p:nvSpPr>
        <p:spPr>
          <a:xfrm>
            <a:off x="3123567" y="6237425"/>
            <a:ext cx="3111349" cy="260613"/>
          </a:xfrm>
        </p:spPr>
        <p:txBody>
          <a:bodyPr/>
          <a:lstStyle>
            <a:lvl1pPr>
              <a:defRPr/>
            </a:lvl1pPr>
          </a:lstStyle>
          <a:p>
            <a:r>
              <a:rPr lang="de-AT" dirty="0" smtClean="0">
                <a:solidFill>
                  <a:srgbClr val="000000"/>
                </a:solidFill>
              </a:rPr>
              <a:t>Wien, 15.04.2016</a:t>
            </a:r>
            <a:endParaRPr lang="de-AT" dirty="0">
              <a:solidFill>
                <a:srgbClr val="000000"/>
              </a:solidFill>
            </a:endParaRPr>
          </a:p>
        </p:txBody>
      </p:sp>
    </p:spTree>
    <p:extLst>
      <p:ext uri="{BB962C8B-B14F-4D97-AF65-F5344CB8AC3E}">
        <p14:creationId xmlns:p14="http://schemas.microsoft.com/office/powerpoint/2010/main" val="3612698458"/>
      </p:ext>
    </p:extLst>
  </p:cSld>
  <p:clrMapOvr>
    <a:masterClrMapping/>
  </p:clrMapOvr>
  <p:timing>
    <p:tnLst>
      <p:par>
        <p:cTn id="1" dur="indefinite" restart="never" nodeType="tmRoot"/>
      </p:par>
    </p:tnLst>
  </p:timing>
</p:sldLayout>
</file>

<file path=ppt/slideLayouts/slideLayout65.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AT"/>
          </a:p>
        </p:txBody>
      </p:sp>
      <p:sp>
        <p:nvSpPr>
          <p:cNvPr id="3" name="Inhaltsplatzhalter 2"/>
          <p:cNvSpPr>
            <a:spLocks noGrp="1"/>
          </p:cNvSpPr>
          <p:nvPr>
            <p:ph sz="half" idx="1"/>
          </p:nvPr>
        </p:nvSpPr>
        <p:spPr>
          <a:xfrm>
            <a:off x="600007" y="1274267"/>
            <a:ext cx="3905477" cy="4896925"/>
          </a:xfrm>
        </p:spPr>
        <p:txBody>
          <a:bodyPr/>
          <a:lstStyle>
            <a:lvl1pPr>
              <a:defRPr sz="2394"/>
            </a:lvl1pPr>
            <a:lvl2pPr>
              <a:defRPr sz="2052"/>
            </a:lvl2pPr>
            <a:lvl3pPr>
              <a:defRPr sz="1710"/>
            </a:lvl3pPr>
            <a:lvl4pPr>
              <a:defRPr sz="1539"/>
            </a:lvl4pPr>
            <a:lvl5pPr>
              <a:defRPr sz="1539"/>
            </a:lvl5pPr>
            <a:lvl6pPr>
              <a:defRPr sz="1539"/>
            </a:lvl6pPr>
            <a:lvl7pPr>
              <a:defRPr sz="1539"/>
            </a:lvl7pPr>
            <a:lvl8pPr>
              <a:defRPr sz="1539"/>
            </a:lvl8pPr>
            <a:lvl9pPr>
              <a:defRPr sz="1539"/>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4" name="Inhaltsplatzhalter 3"/>
          <p:cNvSpPr>
            <a:spLocks noGrp="1"/>
          </p:cNvSpPr>
          <p:nvPr>
            <p:ph sz="half" idx="2"/>
          </p:nvPr>
        </p:nvSpPr>
        <p:spPr>
          <a:xfrm>
            <a:off x="4635802" y="1274267"/>
            <a:ext cx="3906834" cy="4896925"/>
          </a:xfrm>
        </p:spPr>
        <p:txBody>
          <a:bodyPr/>
          <a:lstStyle>
            <a:lvl1pPr>
              <a:defRPr sz="2394"/>
            </a:lvl1pPr>
            <a:lvl2pPr>
              <a:defRPr sz="2052"/>
            </a:lvl2pPr>
            <a:lvl3pPr>
              <a:defRPr sz="1710"/>
            </a:lvl3pPr>
            <a:lvl4pPr>
              <a:defRPr sz="1539"/>
            </a:lvl4pPr>
            <a:lvl5pPr>
              <a:defRPr sz="1539"/>
            </a:lvl5pPr>
            <a:lvl6pPr>
              <a:defRPr sz="1539"/>
            </a:lvl6pPr>
            <a:lvl7pPr>
              <a:defRPr sz="1539"/>
            </a:lvl7pPr>
            <a:lvl8pPr>
              <a:defRPr sz="1539"/>
            </a:lvl8pPr>
            <a:lvl9pPr>
              <a:defRPr sz="1539"/>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5" name="Datumsplatzhalter 4"/>
          <p:cNvSpPr>
            <a:spLocks noGrp="1"/>
          </p:cNvSpPr>
          <p:nvPr>
            <p:ph type="dt" sz="half" idx="10"/>
          </p:nvPr>
        </p:nvSpPr>
        <p:spPr/>
        <p:txBody>
          <a:bodyPr/>
          <a:lstStyle>
            <a:lvl1pPr>
              <a:defRPr/>
            </a:lvl1pPr>
          </a:lstStyle>
          <a:p>
            <a:r>
              <a:rPr lang="de-DE" dirty="0" smtClean="0">
                <a:solidFill>
                  <a:srgbClr val="000000"/>
                </a:solidFill>
              </a:rPr>
              <a:t>Team IFRS-Enforcement, FMA</a:t>
            </a:r>
            <a:endParaRPr lang="de-AT" dirty="0">
              <a:solidFill>
                <a:srgbClr val="000000"/>
              </a:solidFill>
            </a:endParaRPr>
          </a:p>
        </p:txBody>
      </p:sp>
      <p:sp>
        <p:nvSpPr>
          <p:cNvPr id="7" name="Foliennummernplatzhalter 6"/>
          <p:cNvSpPr>
            <a:spLocks noGrp="1"/>
          </p:cNvSpPr>
          <p:nvPr>
            <p:ph type="sldNum" sz="quarter" idx="12"/>
          </p:nvPr>
        </p:nvSpPr>
        <p:spPr/>
        <p:txBody>
          <a:bodyPr/>
          <a:lstStyle>
            <a:lvl1pPr>
              <a:defRPr/>
            </a:lvl1pPr>
          </a:lstStyle>
          <a:p>
            <a:fld id="{8D5FE6D9-B54D-4D29-A1AB-828B90D4248E}" type="slidenum">
              <a:rPr lang="de-AT">
                <a:solidFill>
                  <a:srgbClr val="000000"/>
                </a:solidFill>
              </a:rPr>
              <a:pPr/>
              <a:t>‹Nr.›</a:t>
            </a:fld>
            <a:endParaRPr lang="de-AT">
              <a:solidFill>
                <a:srgbClr val="000000"/>
              </a:solidFill>
            </a:endParaRPr>
          </a:p>
        </p:txBody>
      </p:sp>
      <p:sp>
        <p:nvSpPr>
          <p:cNvPr id="8" name="Fußzeilenplatzhalter 4"/>
          <p:cNvSpPr>
            <a:spLocks noGrp="1"/>
          </p:cNvSpPr>
          <p:nvPr>
            <p:ph type="ftr" sz="quarter" idx="11"/>
          </p:nvPr>
        </p:nvSpPr>
        <p:spPr>
          <a:xfrm>
            <a:off x="3123567" y="6237425"/>
            <a:ext cx="3111349" cy="260613"/>
          </a:xfrm>
        </p:spPr>
        <p:txBody>
          <a:bodyPr/>
          <a:lstStyle>
            <a:lvl1pPr>
              <a:defRPr/>
            </a:lvl1pPr>
          </a:lstStyle>
          <a:p>
            <a:r>
              <a:rPr lang="de-AT" dirty="0" smtClean="0">
                <a:solidFill>
                  <a:srgbClr val="000000"/>
                </a:solidFill>
              </a:rPr>
              <a:t>Wien, 15.04.2016</a:t>
            </a:r>
            <a:endParaRPr lang="de-AT" dirty="0">
              <a:solidFill>
                <a:srgbClr val="000000"/>
              </a:solidFill>
            </a:endParaRPr>
          </a:p>
        </p:txBody>
      </p:sp>
    </p:spTree>
    <p:extLst>
      <p:ext uri="{BB962C8B-B14F-4D97-AF65-F5344CB8AC3E}">
        <p14:creationId xmlns:p14="http://schemas.microsoft.com/office/powerpoint/2010/main" val="1672449456"/>
      </p:ext>
    </p:extLst>
  </p:cSld>
  <p:clrMapOvr>
    <a:masterClrMapping/>
  </p:clrMapOvr>
  <p:timing>
    <p:tnLst>
      <p:par>
        <p:cTn id="1" dur="indefinite" restart="never" nodeType="tmRoot"/>
      </p:par>
    </p:tnLst>
  </p:timing>
</p:sldLayout>
</file>

<file path=ppt/slideLayouts/slideLayout66.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472" y="275012"/>
            <a:ext cx="8229057" cy="1143240"/>
          </a:xfrm>
        </p:spPr>
        <p:txBody>
          <a:bodyPr/>
          <a:lstStyle>
            <a:lvl1pPr>
              <a:defRPr/>
            </a:lvl1pPr>
          </a:lstStyle>
          <a:p>
            <a:r>
              <a:rPr lang="de-DE" smtClean="0"/>
              <a:t>Titelmasterformat durch Klicken bearbeiten</a:t>
            </a:r>
            <a:endParaRPr lang="de-AT"/>
          </a:p>
        </p:txBody>
      </p:sp>
      <p:sp>
        <p:nvSpPr>
          <p:cNvPr id="3" name="Textplatzhalter 2"/>
          <p:cNvSpPr>
            <a:spLocks noGrp="1"/>
          </p:cNvSpPr>
          <p:nvPr>
            <p:ph type="body" idx="1"/>
          </p:nvPr>
        </p:nvSpPr>
        <p:spPr>
          <a:xfrm>
            <a:off x="457472" y="1534879"/>
            <a:ext cx="4039867" cy="639293"/>
          </a:xfrm>
        </p:spPr>
        <p:txBody>
          <a:bodyPr anchor="b"/>
          <a:lstStyle>
            <a:lvl1pPr marL="0" indent="0">
              <a:buNone/>
              <a:defRPr sz="2052" b="1"/>
            </a:lvl1pPr>
            <a:lvl2pPr marL="390952" indent="0">
              <a:buNone/>
              <a:defRPr sz="1710" b="1"/>
            </a:lvl2pPr>
            <a:lvl3pPr marL="781903" indent="0">
              <a:buNone/>
              <a:defRPr sz="1539" b="1"/>
            </a:lvl3pPr>
            <a:lvl4pPr marL="1172855" indent="0">
              <a:buNone/>
              <a:defRPr sz="1368" b="1"/>
            </a:lvl4pPr>
            <a:lvl5pPr marL="1563807" indent="0">
              <a:buNone/>
              <a:defRPr sz="1368" b="1"/>
            </a:lvl5pPr>
            <a:lvl6pPr marL="1954759" indent="0">
              <a:buNone/>
              <a:defRPr sz="1368" b="1"/>
            </a:lvl6pPr>
            <a:lvl7pPr marL="2345710" indent="0">
              <a:buNone/>
              <a:defRPr sz="1368" b="1"/>
            </a:lvl7pPr>
            <a:lvl8pPr marL="2736662" indent="0">
              <a:buNone/>
              <a:defRPr sz="1368" b="1"/>
            </a:lvl8pPr>
            <a:lvl9pPr marL="3127614" indent="0">
              <a:buNone/>
              <a:defRPr sz="1368" b="1"/>
            </a:lvl9pPr>
          </a:lstStyle>
          <a:p>
            <a:pPr lvl="0"/>
            <a:r>
              <a:rPr lang="de-DE" smtClean="0"/>
              <a:t>Textmasterformate durch Klicken bearbeiten</a:t>
            </a:r>
          </a:p>
        </p:txBody>
      </p:sp>
      <p:sp>
        <p:nvSpPr>
          <p:cNvPr id="4" name="Inhaltsplatzhalter 3"/>
          <p:cNvSpPr>
            <a:spLocks noGrp="1"/>
          </p:cNvSpPr>
          <p:nvPr>
            <p:ph sz="half" idx="2"/>
          </p:nvPr>
        </p:nvSpPr>
        <p:spPr>
          <a:xfrm>
            <a:off x="457472" y="2174172"/>
            <a:ext cx="4039867" cy="3952385"/>
          </a:xfrm>
        </p:spPr>
        <p:txBody>
          <a:bodyPr/>
          <a:lstStyle>
            <a:lvl1pPr>
              <a:defRPr sz="2052"/>
            </a:lvl1pPr>
            <a:lvl2pPr>
              <a:defRPr sz="1710"/>
            </a:lvl2pPr>
            <a:lvl3pPr>
              <a:defRPr sz="1539"/>
            </a:lvl3pPr>
            <a:lvl4pPr>
              <a:defRPr sz="1368"/>
            </a:lvl4pPr>
            <a:lvl5pPr>
              <a:defRPr sz="1368"/>
            </a:lvl5pPr>
            <a:lvl6pPr>
              <a:defRPr sz="1368"/>
            </a:lvl6pPr>
            <a:lvl7pPr>
              <a:defRPr sz="1368"/>
            </a:lvl7pPr>
            <a:lvl8pPr>
              <a:defRPr sz="1368"/>
            </a:lvl8pPr>
            <a:lvl9pPr>
              <a:defRPr sz="1368"/>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5" name="Textplatzhalter 4"/>
          <p:cNvSpPr>
            <a:spLocks noGrp="1"/>
          </p:cNvSpPr>
          <p:nvPr>
            <p:ph type="body" sz="quarter" idx="3"/>
          </p:nvPr>
        </p:nvSpPr>
        <p:spPr>
          <a:xfrm>
            <a:off x="4645304" y="1534879"/>
            <a:ext cx="4041225" cy="639293"/>
          </a:xfrm>
        </p:spPr>
        <p:txBody>
          <a:bodyPr anchor="b"/>
          <a:lstStyle>
            <a:lvl1pPr marL="0" indent="0">
              <a:buNone/>
              <a:defRPr sz="2052" b="1"/>
            </a:lvl1pPr>
            <a:lvl2pPr marL="390952" indent="0">
              <a:buNone/>
              <a:defRPr sz="1710" b="1"/>
            </a:lvl2pPr>
            <a:lvl3pPr marL="781903" indent="0">
              <a:buNone/>
              <a:defRPr sz="1539" b="1"/>
            </a:lvl3pPr>
            <a:lvl4pPr marL="1172855" indent="0">
              <a:buNone/>
              <a:defRPr sz="1368" b="1"/>
            </a:lvl4pPr>
            <a:lvl5pPr marL="1563807" indent="0">
              <a:buNone/>
              <a:defRPr sz="1368" b="1"/>
            </a:lvl5pPr>
            <a:lvl6pPr marL="1954759" indent="0">
              <a:buNone/>
              <a:defRPr sz="1368" b="1"/>
            </a:lvl6pPr>
            <a:lvl7pPr marL="2345710" indent="0">
              <a:buNone/>
              <a:defRPr sz="1368" b="1"/>
            </a:lvl7pPr>
            <a:lvl8pPr marL="2736662" indent="0">
              <a:buNone/>
              <a:defRPr sz="1368" b="1"/>
            </a:lvl8pPr>
            <a:lvl9pPr marL="3127614" indent="0">
              <a:buNone/>
              <a:defRPr sz="1368" b="1"/>
            </a:lvl9pPr>
          </a:lstStyle>
          <a:p>
            <a:pPr lvl="0"/>
            <a:r>
              <a:rPr lang="de-DE" smtClean="0"/>
              <a:t>Textmasterformate durch Klicken bearbeiten</a:t>
            </a:r>
          </a:p>
        </p:txBody>
      </p:sp>
      <p:sp>
        <p:nvSpPr>
          <p:cNvPr id="6" name="Inhaltsplatzhalter 5"/>
          <p:cNvSpPr>
            <a:spLocks noGrp="1"/>
          </p:cNvSpPr>
          <p:nvPr>
            <p:ph sz="quarter" idx="4"/>
          </p:nvPr>
        </p:nvSpPr>
        <p:spPr>
          <a:xfrm>
            <a:off x="4645304" y="2174172"/>
            <a:ext cx="4041225" cy="3952385"/>
          </a:xfrm>
        </p:spPr>
        <p:txBody>
          <a:bodyPr/>
          <a:lstStyle>
            <a:lvl1pPr>
              <a:defRPr sz="2052"/>
            </a:lvl1pPr>
            <a:lvl2pPr>
              <a:defRPr sz="1710"/>
            </a:lvl2pPr>
            <a:lvl3pPr>
              <a:defRPr sz="1539"/>
            </a:lvl3pPr>
            <a:lvl4pPr>
              <a:defRPr sz="1368"/>
            </a:lvl4pPr>
            <a:lvl5pPr>
              <a:defRPr sz="1368"/>
            </a:lvl5pPr>
            <a:lvl6pPr>
              <a:defRPr sz="1368"/>
            </a:lvl6pPr>
            <a:lvl7pPr>
              <a:defRPr sz="1368"/>
            </a:lvl7pPr>
            <a:lvl8pPr>
              <a:defRPr sz="1368"/>
            </a:lvl8pPr>
            <a:lvl9pPr>
              <a:defRPr sz="1368"/>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7" name="Datumsplatzhalter 6"/>
          <p:cNvSpPr>
            <a:spLocks noGrp="1"/>
          </p:cNvSpPr>
          <p:nvPr>
            <p:ph type="dt" sz="half" idx="10"/>
          </p:nvPr>
        </p:nvSpPr>
        <p:spPr/>
        <p:txBody>
          <a:bodyPr/>
          <a:lstStyle>
            <a:lvl1pPr>
              <a:defRPr/>
            </a:lvl1pPr>
          </a:lstStyle>
          <a:p>
            <a:r>
              <a:rPr lang="de-DE" dirty="0" smtClean="0">
                <a:solidFill>
                  <a:srgbClr val="000000"/>
                </a:solidFill>
              </a:rPr>
              <a:t>Team IFRS-Enforcement, FMA</a:t>
            </a:r>
            <a:endParaRPr lang="de-AT" dirty="0">
              <a:solidFill>
                <a:srgbClr val="000000"/>
              </a:solidFill>
            </a:endParaRPr>
          </a:p>
        </p:txBody>
      </p:sp>
      <p:sp>
        <p:nvSpPr>
          <p:cNvPr id="9" name="Foliennummernplatzhalter 8"/>
          <p:cNvSpPr>
            <a:spLocks noGrp="1"/>
          </p:cNvSpPr>
          <p:nvPr>
            <p:ph type="sldNum" sz="quarter" idx="12"/>
          </p:nvPr>
        </p:nvSpPr>
        <p:spPr/>
        <p:txBody>
          <a:bodyPr/>
          <a:lstStyle>
            <a:lvl1pPr>
              <a:defRPr/>
            </a:lvl1pPr>
          </a:lstStyle>
          <a:p>
            <a:fld id="{E0AE74EC-78A4-4C47-95E0-9B69DD3455EE}" type="slidenum">
              <a:rPr lang="de-AT">
                <a:solidFill>
                  <a:srgbClr val="000000"/>
                </a:solidFill>
              </a:rPr>
              <a:pPr/>
              <a:t>‹Nr.›</a:t>
            </a:fld>
            <a:endParaRPr lang="de-AT">
              <a:solidFill>
                <a:srgbClr val="000000"/>
              </a:solidFill>
            </a:endParaRPr>
          </a:p>
        </p:txBody>
      </p:sp>
      <p:sp>
        <p:nvSpPr>
          <p:cNvPr id="10" name="Fußzeilenplatzhalter 4"/>
          <p:cNvSpPr>
            <a:spLocks noGrp="1"/>
          </p:cNvSpPr>
          <p:nvPr>
            <p:ph type="ftr" sz="quarter" idx="11"/>
          </p:nvPr>
        </p:nvSpPr>
        <p:spPr>
          <a:xfrm>
            <a:off x="3123567" y="6237425"/>
            <a:ext cx="3111349" cy="260613"/>
          </a:xfrm>
        </p:spPr>
        <p:txBody>
          <a:bodyPr/>
          <a:lstStyle>
            <a:lvl1pPr>
              <a:defRPr/>
            </a:lvl1pPr>
          </a:lstStyle>
          <a:p>
            <a:r>
              <a:rPr lang="de-AT" dirty="0" smtClean="0">
                <a:solidFill>
                  <a:srgbClr val="000000"/>
                </a:solidFill>
              </a:rPr>
              <a:t>Wien, 15.04.2016</a:t>
            </a:r>
            <a:endParaRPr lang="de-AT" dirty="0">
              <a:solidFill>
                <a:srgbClr val="000000"/>
              </a:solidFill>
            </a:endParaRPr>
          </a:p>
        </p:txBody>
      </p:sp>
    </p:spTree>
    <p:extLst>
      <p:ext uri="{BB962C8B-B14F-4D97-AF65-F5344CB8AC3E}">
        <p14:creationId xmlns:p14="http://schemas.microsoft.com/office/powerpoint/2010/main" val="967793880"/>
      </p:ext>
    </p:extLst>
  </p:cSld>
  <p:clrMapOvr>
    <a:masterClrMapping/>
  </p:clrMapOvr>
  <p:timing>
    <p:tnLst>
      <p:par>
        <p:cTn id="1" dur="indefinite" restart="never" nodeType="tmRoot"/>
      </p:par>
    </p:tnLst>
  </p:timing>
</p:sldLayout>
</file>

<file path=ppt/slideLayouts/slideLayout67.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AT"/>
          </a:p>
        </p:txBody>
      </p:sp>
      <p:sp>
        <p:nvSpPr>
          <p:cNvPr id="3" name="Datumsplatzhalter 2"/>
          <p:cNvSpPr>
            <a:spLocks noGrp="1"/>
          </p:cNvSpPr>
          <p:nvPr>
            <p:ph type="dt" sz="half" idx="10"/>
          </p:nvPr>
        </p:nvSpPr>
        <p:spPr/>
        <p:txBody>
          <a:bodyPr/>
          <a:lstStyle>
            <a:lvl1pPr>
              <a:defRPr/>
            </a:lvl1pPr>
          </a:lstStyle>
          <a:p>
            <a:r>
              <a:rPr lang="de-DE" dirty="0" smtClean="0">
                <a:solidFill>
                  <a:srgbClr val="000000"/>
                </a:solidFill>
              </a:rPr>
              <a:t>Team IFRS-Enforcement, FMA</a:t>
            </a:r>
            <a:endParaRPr lang="de-AT" dirty="0">
              <a:solidFill>
                <a:srgbClr val="000000"/>
              </a:solidFill>
            </a:endParaRPr>
          </a:p>
        </p:txBody>
      </p:sp>
      <p:sp>
        <p:nvSpPr>
          <p:cNvPr id="5" name="Foliennummernplatzhalter 4"/>
          <p:cNvSpPr>
            <a:spLocks noGrp="1"/>
          </p:cNvSpPr>
          <p:nvPr>
            <p:ph type="sldNum" sz="quarter" idx="12"/>
          </p:nvPr>
        </p:nvSpPr>
        <p:spPr/>
        <p:txBody>
          <a:bodyPr/>
          <a:lstStyle>
            <a:lvl1pPr>
              <a:defRPr/>
            </a:lvl1pPr>
          </a:lstStyle>
          <a:p>
            <a:fld id="{7ED20F1B-6D52-401F-9913-23589FE96093}" type="slidenum">
              <a:rPr lang="de-AT">
                <a:solidFill>
                  <a:srgbClr val="000000"/>
                </a:solidFill>
              </a:rPr>
              <a:pPr/>
              <a:t>‹Nr.›</a:t>
            </a:fld>
            <a:endParaRPr lang="de-AT">
              <a:solidFill>
                <a:srgbClr val="000000"/>
              </a:solidFill>
            </a:endParaRPr>
          </a:p>
        </p:txBody>
      </p:sp>
      <p:sp>
        <p:nvSpPr>
          <p:cNvPr id="6" name="Fußzeilenplatzhalter 4"/>
          <p:cNvSpPr>
            <a:spLocks noGrp="1"/>
          </p:cNvSpPr>
          <p:nvPr>
            <p:ph type="ftr" sz="quarter" idx="11"/>
          </p:nvPr>
        </p:nvSpPr>
        <p:spPr>
          <a:xfrm>
            <a:off x="3123567" y="6237425"/>
            <a:ext cx="3111349" cy="260613"/>
          </a:xfrm>
        </p:spPr>
        <p:txBody>
          <a:bodyPr/>
          <a:lstStyle>
            <a:lvl1pPr>
              <a:defRPr/>
            </a:lvl1pPr>
          </a:lstStyle>
          <a:p>
            <a:r>
              <a:rPr lang="de-AT" dirty="0" smtClean="0">
                <a:solidFill>
                  <a:srgbClr val="000000"/>
                </a:solidFill>
              </a:rPr>
              <a:t>Wien, 15.04.2016</a:t>
            </a:r>
            <a:endParaRPr lang="de-AT" dirty="0">
              <a:solidFill>
                <a:srgbClr val="000000"/>
              </a:solidFill>
            </a:endParaRPr>
          </a:p>
        </p:txBody>
      </p:sp>
    </p:spTree>
    <p:extLst>
      <p:ext uri="{BB962C8B-B14F-4D97-AF65-F5344CB8AC3E}">
        <p14:creationId xmlns:p14="http://schemas.microsoft.com/office/powerpoint/2010/main" val="1345055687"/>
      </p:ext>
    </p:extLst>
  </p:cSld>
  <p:clrMapOvr>
    <a:masterClrMapping/>
  </p:clrMapOvr>
  <p:timing>
    <p:tnLst>
      <p:par>
        <p:cTn id="1" dur="indefinite" restart="never" nodeType="tmRoot"/>
      </p:par>
    </p:tnLst>
  </p:timing>
</p:sldLayout>
</file>

<file path=ppt/slideLayouts/slideLayout68.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lvl1pPr>
              <a:defRPr/>
            </a:lvl1pPr>
          </a:lstStyle>
          <a:p>
            <a:r>
              <a:rPr lang="de-DE" dirty="0" smtClean="0">
                <a:solidFill>
                  <a:srgbClr val="000000"/>
                </a:solidFill>
              </a:rPr>
              <a:t>Team IFRS-Enforcement, FMA</a:t>
            </a:r>
            <a:endParaRPr lang="de-AT" dirty="0">
              <a:solidFill>
                <a:srgbClr val="000000"/>
              </a:solidFill>
            </a:endParaRPr>
          </a:p>
        </p:txBody>
      </p:sp>
      <p:sp>
        <p:nvSpPr>
          <p:cNvPr id="4" name="Foliennummernplatzhalter 3"/>
          <p:cNvSpPr>
            <a:spLocks noGrp="1"/>
          </p:cNvSpPr>
          <p:nvPr>
            <p:ph type="sldNum" sz="quarter" idx="12"/>
          </p:nvPr>
        </p:nvSpPr>
        <p:spPr/>
        <p:txBody>
          <a:bodyPr/>
          <a:lstStyle>
            <a:lvl1pPr>
              <a:defRPr/>
            </a:lvl1pPr>
          </a:lstStyle>
          <a:p>
            <a:fld id="{AD75D0C0-E543-40B1-B55A-6B60799188C7}" type="slidenum">
              <a:rPr lang="de-AT">
                <a:solidFill>
                  <a:srgbClr val="000000"/>
                </a:solidFill>
              </a:rPr>
              <a:pPr/>
              <a:t>‹Nr.›</a:t>
            </a:fld>
            <a:endParaRPr lang="de-AT">
              <a:solidFill>
                <a:srgbClr val="000000"/>
              </a:solidFill>
            </a:endParaRPr>
          </a:p>
        </p:txBody>
      </p:sp>
      <p:sp>
        <p:nvSpPr>
          <p:cNvPr id="5" name="Fußzeilenplatzhalter 4"/>
          <p:cNvSpPr>
            <a:spLocks noGrp="1"/>
          </p:cNvSpPr>
          <p:nvPr>
            <p:ph type="ftr" sz="quarter" idx="11"/>
          </p:nvPr>
        </p:nvSpPr>
        <p:spPr>
          <a:xfrm>
            <a:off x="3123567" y="6237425"/>
            <a:ext cx="3111349" cy="260613"/>
          </a:xfrm>
        </p:spPr>
        <p:txBody>
          <a:bodyPr/>
          <a:lstStyle>
            <a:lvl1pPr>
              <a:defRPr/>
            </a:lvl1pPr>
          </a:lstStyle>
          <a:p>
            <a:r>
              <a:rPr lang="de-AT" dirty="0" smtClean="0">
                <a:solidFill>
                  <a:srgbClr val="000000"/>
                </a:solidFill>
              </a:rPr>
              <a:t>Wien, 15.04.2016</a:t>
            </a:r>
            <a:endParaRPr lang="de-AT" dirty="0">
              <a:solidFill>
                <a:srgbClr val="000000"/>
              </a:solidFill>
            </a:endParaRPr>
          </a:p>
        </p:txBody>
      </p:sp>
    </p:spTree>
    <p:extLst>
      <p:ext uri="{BB962C8B-B14F-4D97-AF65-F5344CB8AC3E}">
        <p14:creationId xmlns:p14="http://schemas.microsoft.com/office/powerpoint/2010/main" val="2867858130"/>
      </p:ext>
    </p:extLst>
  </p:cSld>
  <p:clrMapOvr>
    <a:masterClrMapping/>
  </p:clrMapOvr>
  <p:timing>
    <p:tnLst>
      <p:par>
        <p:cTn id="1" dur="indefinite" restart="never" nodeType="tmRoot"/>
      </p:par>
    </p:tnLst>
  </p:timing>
</p:sldLayout>
</file>

<file path=ppt/slideLayouts/slideLayout69.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472" y="273572"/>
            <a:ext cx="3008181" cy="1161958"/>
          </a:xfrm>
        </p:spPr>
        <p:txBody>
          <a:bodyPr anchor="b"/>
          <a:lstStyle>
            <a:lvl1pPr algn="l">
              <a:defRPr sz="1710" b="1"/>
            </a:lvl1pPr>
          </a:lstStyle>
          <a:p>
            <a:r>
              <a:rPr lang="de-DE" smtClean="0"/>
              <a:t>Titelmasterformat durch Klicken bearbeiten</a:t>
            </a:r>
            <a:endParaRPr lang="de-AT"/>
          </a:p>
        </p:txBody>
      </p:sp>
      <p:sp>
        <p:nvSpPr>
          <p:cNvPr id="3" name="Inhaltsplatzhalter 2"/>
          <p:cNvSpPr>
            <a:spLocks noGrp="1"/>
          </p:cNvSpPr>
          <p:nvPr>
            <p:ph idx="1"/>
          </p:nvPr>
        </p:nvSpPr>
        <p:spPr>
          <a:xfrm>
            <a:off x="3575608" y="273571"/>
            <a:ext cx="5110921" cy="5852986"/>
          </a:xfrm>
        </p:spPr>
        <p:txBody>
          <a:bodyPr/>
          <a:lstStyle>
            <a:lvl1pPr>
              <a:defRPr sz="2736"/>
            </a:lvl1pPr>
            <a:lvl2pPr>
              <a:defRPr sz="2394"/>
            </a:lvl2pPr>
            <a:lvl3pPr>
              <a:defRPr sz="2052"/>
            </a:lvl3pPr>
            <a:lvl4pPr>
              <a:defRPr sz="1710"/>
            </a:lvl4pPr>
            <a:lvl5pPr>
              <a:defRPr sz="1710"/>
            </a:lvl5pPr>
            <a:lvl6pPr>
              <a:defRPr sz="1710"/>
            </a:lvl6pPr>
            <a:lvl7pPr>
              <a:defRPr sz="1710"/>
            </a:lvl7pPr>
            <a:lvl8pPr>
              <a:defRPr sz="1710"/>
            </a:lvl8pPr>
            <a:lvl9pPr>
              <a:defRPr sz="171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4" name="Textplatzhalter 3"/>
          <p:cNvSpPr>
            <a:spLocks noGrp="1"/>
          </p:cNvSpPr>
          <p:nvPr>
            <p:ph type="body" sz="half" idx="2"/>
          </p:nvPr>
        </p:nvSpPr>
        <p:spPr>
          <a:xfrm>
            <a:off x="457472" y="1435530"/>
            <a:ext cx="3008181" cy="4691027"/>
          </a:xfrm>
        </p:spPr>
        <p:txBody>
          <a:bodyPr/>
          <a:lstStyle>
            <a:lvl1pPr marL="0" indent="0">
              <a:buNone/>
              <a:defRPr sz="1197"/>
            </a:lvl1pPr>
            <a:lvl2pPr marL="390952" indent="0">
              <a:buNone/>
              <a:defRPr sz="1026"/>
            </a:lvl2pPr>
            <a:lvl3pPr marL="781903" indent="0">
              <a:buNone/>
              <a:defRPr sz="855"/>
            </a:lvl3pPr>
            <a:lvl4pPr marL="1172855" indent="0">
              <a:buNone/>
              <a:defRPr sz="770"/>
            </a:lvl4pPr>
            <a:lvl5pPr marL="1563807" indent="0">
              <a:buNone/>
              <a:defRPr sz="770"/>
            </a:lvl5pPr>
            <a:lvl6pPr marL="1954759" indent="0">
              <a:buNone/>
              <a:defRPr sz="770"/>
            </a:lvl6pPr>
            <a:lvl7pPr marL="2345710" indent="0">
              <a:buNone/>
              <a:defRPr sz="770"/>
            </a:lvl7pPr>
            <a:lvl8pPr marL="2736662" indent="0">
              <a:buNone/>
              <a:defRPr sz="770"/>
            </a:lvl8pPr>
            <a:lvl9pPr marL="3127614" indent="0">
              <a:buNone/>
              <a:defRPr sz="770"/>
            </a:lvl9pPr>
          </a:lstStyle>
          <a:p>
            <a:pPr lvl="0"/>
            <a:r>
              <a:rPr lang="de-DE" smtClean="0"/>
              <a:t>Textmasterformate durch Klicken bearbeiten</a:t>
            </a:r>
          </a:p>
        </p:txBody>
      </p:sp>
      <p:sp>
        <p:nvSpPr>
          <p:cNvPr id="5" name="Datumsplatzhalter 4"/>
          <p:cNvSpPr>
            <a:spLocks noGrp="1"/>
          </p:cNvSpPr>
          <p:nvPr>
            <p:ph type="dt" sz="half" idx="10"/>
          </p:nvPr>
        </p:nvSpPr>
        <p:spPr/>
        <p:txBody>
          <a:bodyPr/>
          <a:lstStyle>
            <a:lvl1pPr>
              <a:defRPr/>
            </a:lvl1pPr>
          </a:lstStyle>
          <a:p>
            <a:r>
              <a:rPr lang="de-DE" dirty="0" smtClean="0">
                <a:solidFill>
                  <a:srgbClr val="000000"/>
                </a:solidFill>
              </a:rPr>
              <a:t>Team IFRS-Enforcement, FMA</a:t>
            </a:r>
            <a:endParaRPr lang="de-AT" dirty="0">
              <a:solidFill>
                <a:srgbClr val="000000"/>
              </a:solidFill>
            </a:endParaRPr>
          </a:p>
        </p:txBody>
      </p:sp>
      <p:sp>
        <p:nvSpPr>
          <p:cNvPr id="7" name="Foliennummernplatzhalter 6"/>
          <p:cNvSpPr>
            <a:spLocks noGrp="1"/>
          </p:cNvSpPr>
          <p:nvPr>
            <p:ph type="sldNum" sz="quarter" idx="12"/>
          </p:nvPr>
        </p:nvSpPr>
        <p:spPr/>
        <p:txBody>
          <a:bodyPr/>
          <a:lstStyle>
            <a:lvl1pPr>
              <a:defRPr/>
            </a:lvl1pPr>
          </a:lstStyle>
          <a:p>
            <a:fld id="{29A58FBA-B9F2-4E00-A7C6-021964171725}" type="slidenum">
              <a:rPr lang="de-AT">
                <a:solidFill>
                  <a:srgbClr val="000000"/>
                </a:solidFill>
              </a:rPr>
              <a:pPr/>
              <a:t>‹Nr.›</a:t>
            </a:fld>
            <a:endParaRPr lang="de-AT">
              <a:solidFill>
                <a:srgbClr val="000000"/>
              </a:solidFill>
            </a:endParaRPr>
          </a:p>
        </p:txBody>
      </p:sp>
      <p:sp>
        <p:nvSpPr>
          <p:cNvPr id="8" name="Fußzeilenplatzhalter 4"/>
          <p:cNvSpPr>
            <a:spLocks noGrp="1"/>
          </p:cNvSpPr>
          <p:nvPr>
            <p:ph type="ftr" sz="quarter" idx="11"/>
          </p:nvPr>
        </p:nvSpPr>
        <p:spPr>
          <a:xfrm>
            <a:off x="3123567" y="6237425"/>
            <a:ext cx="3111349" cy="260613"/>
          </a:xfrm>
        </p:spPr>
        <p:txBody>
          <a:bodyPr/>
          <a:lstStyle>
            <a:lvl1pPr>
              <a:defRPr/>
            </a:lvl1pPr>
          </a:lstStyle>
          <a:p>
            <a:r>
              <a:rPr lang="de-AT" dirty="0" smtClean="0">
                <a:solidFill>
                  <a:srgbClr val="000000"/>
                </a:solidFill>
              </a:rPr>
              <a:t>Wien, 15.04.2016</a:t>
            </a:r>
            <a:endParaRPr lang="de-AT" dirty="0">
              <a:solidFill>
                <a:srgbClr val="000000"/>
              </a:solidFill>
            </a:endParaRPr>
          </a:p>
        </p:txBody>
      </p:sp>
    </p:spTree>
    <p:extLst>
      <p:ext uri="{BB962C8B-B14F-4D97-AF65-F5344CB8AC3E}">
        <p14:creationId xmlns:p14="http://schemas.microsoft.com/office/powerpoint/2010/main" val="4251529451"/>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de-AT"/>
          </a:p>
        </p:txBody>
      </p:sp>
      <p:sp>
        <p:nvSpPr>
          <p:cNvPr id="3" name="Footer Placeholder 2"/>
          <p:cNvSpPr>
            <a:spLocks noGrp="1"/>
          </p:cNvSpPr>
          <p:nvPr>
            <p:ph type="ftr" sz="quarter" idx="11"/>
          </p:nvPr>
        </p:nvSpPr>
        <p:spPr/>
        <p:txBody>
          <a:bodyPr/>
          <a:lstStyle/>
          <a:p>
            <a:r>
              <a:rPr lang="de-AT" smtClean="0"/>
              <a:t>Dr. Jettmar / Fachtagung Rechnungslegungskontrolle 2016</a:t>
            </a:r>
            <a:endParaRPr lang="de-AT"/>
          </a:p>
        </p:txBody>
      </p:sp>
      <p:sp>
        <p:nvSpPr>
          <p:cNvPr id="4" name="Slide Number Placeholder 3"/>
          <p:cNvSpPr>
            <a:spLocks noGrp="1"/>
          </p:cNvSpPr>
          <p:nvPr>
            <p:ph type="sldNum" sz="quarter" idx="12"/>
          </p:nvPr>
        </p:nvSpPr>
        <p:spPr/>
        <p:txBody>
          <a:bodyPr/>
          <a:lstStyle/>
          <a:p>
            <a:fld id="{6FC9CC3B-DED1-4F01-9436-24D392070F9D}" type="slidenum">
              <a:rPr lang="de-AT" smtClean="0"/>
              <a:t>‹Nr.›</a:t>
            </a:fld>
            <a:endParaRPr lang="de-AT"/>
          </a:p>
        </p:txBody>
      </p:sp>
    </p:spTree>
    <p:extLst>
      <p:ext uri="{BB962C8B-B14F-4D97-AF65-F5344CB8AC3E}">
        <p14:creationId xmlns:p14="http://schemas.microsoft.com/office/powerpoint/2010/main" val="3565586641"/>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1877" y="4800456"/>
            <a:ext cx="5486943" cy="567300"/>
          </a:xfrm>
        </p:spPr>
        <p:txBody>
          <a:bodyPr anchor="b"/>
          <a:lstStyle>
            <a:lvl1pPr algn="l">
              <a:defRPr sz="1710" b="1"/>
            </a:lvl1pPr>
          </a:lstStyle>
          <a:p>
            <a:r>
              <a:rPr lang="de-DE" smtClean="0"/>
              <a:t>Titelmasterformat durch Klicken bearbeiten</a:t>
            </a:r>
            <a:endParaRPr lang="de-AT"/>
          </a:p>
        </p:txBody>
      </p:sp>
      <p:sp>
        <p:nvSpPr>
          <p:cNvPr id="3" name="Bildplatzhalter 2"/>
          <p:cNvSpPr>
            <a:spLocks noGrp="1"/>
          </p:cNvSpPr>
          <p:nvPr>
            <p:ph type="pic" idx="1"/>
          </p:nvPr>
        </p:nvSpPr>
        <p:spPr>
          <a:xfrm>
            <a:off x="1791877" y="613376"/>
            <a:ext cx="5486943" cy="4113648"/>
          </a:xfrm>
        </p:spPr>
        <p:txBody>
          <a:bodyPr/>
          <a:lstStyle>
            <a:lvl1pPr marL="0" indent="0">
              <a:buNone/>
              <a:defRPr sz="2736"/>
            </a:lvl1pPr>
            <a:lvl2pPr marL="390952" indent="0">
              <a:buNone/>
              <a:defRPr sz="2394"/>
            </a:lvl2pPr>
            <a:lvl3pPr marL="781903" indent="0">
              <a:buNone/>
              <a:defRPr sz="2052"/>
            </a:lvl3pPr>
            <a:lvl4pPr marL="1172855" indent="0">
              <a:buNone/>
              <a:defRPr sz="1710"/>
            </a:lvl4pPr>
            <a:lvl5pPr marL="1563807" indent="0">
              <a:buNone/>
              <a:defRPr sz="1710"/>
            </a:lvl5pPr>
            <a:lvl6pPr marL="1954759" indent="0">
              <a:buNone/>
              <a:defRPr sz="1710"/>
            </a:lvl6pPr>
            <a:lvl7pPr marL="2345710" indent="0">
              <a:buNone/>
              <a:defRPr sz="1710"/>
            </a:lvl7pPr>
            <a:lvl8pPr marL="2736662" indent="0">
              <a:buNone/>
              <a:defRPr sz="1710"/>
            </a:lvl8pPr>
            <a:lvl9pPr marL="3127614" indent="0">
              <a:buNone/>
              <a:defRPr sz="1710"/>
            </a:lvl9pPr>
          </a:lstStyle>
          <a:p>
            <a:endParaRPr lang="de-AT"/>
          </a:p>
        </p:txBody>
      </p:sp>
      <p:sp>
        <p:nvSpPr>
          <p:cNvPr id="4" name="Textplatzhalter 3"/>
          <p:cNvSpPr>
            <a:spLocks noGrp="1"/>
          </p:cNvSpPr>
          <p:nvPr>
            <p:ph type="body" sz="half" idx="2"/>
          </p:nvPr>
        </p:nvSpPr>
        <p:spPr>
          <a:xfrm>
            <a:off x="1791877" y="5367757"/>
            <a:ext cx="5486943" cy="804876"/>
          </a:xfrm>
        </p:spPr>
        <p:txBody>
          <a:bodyPr/>
          <a:lstStyle>
            <a:lvl1pPr marL="0" indent="0">
              <a:buNone/>
              <a:defRPr sz="1197"/>
            </a:lvl1pPr>
            <a:lvl2pPr marL="390952" indent="0">
              <a:buNone/>
              <a:defRPr sz="1026"/>
            </a:lvl2pPr>
            <a:lvl3pPr marL="781903" indent="0">
              <a:buNone/>
              <a:defRPr sz="855"/>
            </a:lvl3pPr>
            <a:lvl4pPr marL="1172855" indent="0">
              <a:buNone/>
              <a:defRPr sz="770"/>
            </a:lvl4pPr>
            <a:lvl5pPr marL="1563807" indent="0">
              <a:buNone/>
              <a:defRPr sz="770"/>
            </a:lvl5pPr>
            <a:lvl6pPr marL="1954759" indent="0">
              <a:buNone/>
              <a:defRPr sz="770"/>
            </a:lvl6pPr>
            <a:lvl7pPr marL="2345710" indent="0">
              <a:buNone/>
              <a:defRPr sz="770"/>
            </a:lvl7pPr>
            <a:lvl8pPr marL="2736662" indent="0">
              <a:buNone/>
              <a:defRPr sz="770"/>
            </a:lvl8pPr>
            <a:lvl9pPr marL="3127614" indent="0">
              <a:buNone/>
              <a:defRPr sz="770"/>
            </a:lvl9pPr>
          </a:lstStyle>
          <a:p>
            <a:pPr lvl="0"/>
            <a:r>
              <a:rPr lang="de-DE" smtClean="0"/>
              <a:t>Textmasterformate durch Klicken bearbeiten</a:t>
            </a:r>
          </a:p>
        </p:txBody>
      </p:sp>
      <p:sp>
        <p:nvSpPr>
          <p:cNvPr id="5" name="Datumsplatzhalter 4"/>
          <p:cNvSpPr>
            <a:spLocks noGrp="1"/>
          </p:cNvSpPr>
          <p:nvPr>
            <p:ph type="dt" sz="half" idx="10"/>
          </p:nvPr>
        </p:nvSpPr>
        <p:spPr/>
        <p:txBody>
          <a:bodyPr/>
          <a:lstStyle>
            <a:lvl1pPr marL="0" marR="0" indent="0" algn="l" defTabSz="891859" rtl="0" eaLnBrk="1" fontAlgn="base" latinLnBrk="0" hangingPunct="1">
              <a:lnSpc>
                <a:spcPct val="100000"/>
              </a:lnSpc>
              <a:spcBef>
                <a:spcPct val="0"/>
              </a:spcBef>
              <a:spcAft>
                <a:spcPct val="0"/>
              </a:spcAft>
              <a:buClrTx/>
              <a:buSzTx/>
              <a:buFontTx/>
              <a:buNone/>
              <a:tabLst/>
              <a:defRPr/>
            </a:lvl1pPr>
          </a:lstStyle>
          <a:p>
            <a:r>
              <a:rPr lang="de-DE" dirty="0" smtClean="0">
                <a:solidFill>
                  <a:srgbClr val="000000"/>
                </a:solidFill>
              </a:rPr>
              <a:t>Team IFRS-Enforcement, FMA</a:t>
            </a:r>
            <a:endParaRPr lang="de-AT" dirty="0" smtClean="0">
              <a:solidFill>
                <a:srgbClr val="000000"/>
              </a:solidFill>
            </a:endParaRPr>
          </a:p>
        </p:txBody>
      </p:sp>
      <p:sp>
        <p:nvSpPr>
          <p:cNvPr id="7" name="Foliennummernplatzhalter 6"/>
          <p:cNvSpPr>
            <a:spLocks noGrp="1"/>
          </p:cNvSpPr>
          <p:nvPr>
            <p:ph type="sldNum" sz="quarter" idx="12"/>
          </p:nvPr>
        </p:nvSpPr>
        <p:spPr/>
        <p:txBody>
          <a:bodyPr/>
          <a:lstStyle>
            <a:lvl1pPr>
              <a:defRPr/>
            </a:lvl1pPr>
          </a:lstStyle>
          <a:p>
            <a:fld id="{0CBC942D-5CBC-48FC-B1D8-4E7883651817}" type="slidenum">
              <a:rPr lang="de-AT">
                <a:solidFill>
                  <a:srgbClr val="000000"/>
                </a:solidFill>
              </a:rPr>
              <a:pPr/>
              <a:t>‹Nr.›</a:t>
            </a:fld>
            <a:endParaRPr lang="de-AT">
              <a:solidFill>
                <a:srgbClr val="000000"/>
              </a:solidFill>
            </a:endParaRPr>
          </a:p>
        </p:txBody>
      </p:sp>
      <p:sp>
        <p:nvSpPr>
          <p:cNvPr id="8" name="Fußzeilenplatzhalter 4"/>
          <p:cNvSpPr>
            <a:spLocks noGrp="1"/>
          </p:cNvSpPr>
          <p:nvPr>
            <p:ph type="ftr" sz="quarter" idx="11"/>
          </p:nvPr>
        </p:nvSpPr>
        <p:spPr>
          <a:xfrm>
            <a:off x="3123567" y="6237425"/>
            <a:ext cx="3111349" cy="260613"/>
          </a:xfrm>
        </p:spPr>
        <p:txBody>
          <a:bodyPr/>
          <a:lstStyle>
            <a:lvl1pPr>
              <a:defRPr/>
            </a:lvl1pPr>
          </a:lstStyle>
          <a:p>
            <a:r>
              <a:rPr lang="de-AT" dirty="0" smtClean="0">
                <a:solidFill>
                  <a:srgbClr val="000000"/>
                </a:solidFill>
              </a:rPr>
              <a:t>Wien, 15.04.2016</a:t>
            </a:r>
            <a:endParaRPr lang="de-AT" dirty="0">
              <a:solidFill>
                <a:srgbClr val="000000"/>
              </a:solidFill>
            </a:endParaRPr>
          </a:p>
        </p:txBody>
      </p:sp>
    </p:spTree>
    <p:extLst>
      <p:ext uri="{BB962C8B-B14F-4D97-AF65-F5344CB8AC3E}">
        <p14:creationId xmlns:p14="http://schemas.microsoft.com/office/powerpoint/2010/main" val="3258057709"/>
      </p:ext>
    </p:extLst>
  </p:cSld>
  <p:clrMapOvr>
    <a:masterClrMapping/>
  </p:clrMapOvr>
  <p:timing>
    <p:tnLst>
      <p:par>
        <p:cTn id="1" dur="indefinite" restart="never" nodeType="tmRoot"/>
      </p:par>
    </p:tnLst>
  </p:timing>
</p:sldLayout>
</file>

<file path=ppt/slideLayouts/slideLayout71.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4" name="Datumsplatzhalter 3"/>
          <p:cNvSpPr>
            <a:spLocks noGrp="1"/>
          </p:cNvSpPr>
          <p:nvPr>
            <p:ph type="dt" sz="half" idx="10"/>
          </p:nvPr>
        </p:nvSpPr>
        <p:spPr/>
        <p:txBody>
          <a:bodyPr/>
          <a:lstStyle>
            <a:lvl1pPr>
              <a:defRPr/>
            </a:lvl1pPr>
          </a:lstStyle>
          <a:p>
            <a:r>
              <a:rPr lang="de-DE" dirty="0" smtClean="0">
                <a:solidFill>
                  <a:srgbClr val="000000"/>
                </a:solidFill>
              </a:rPr>
              <a:t>Team IFRS-Enforcement, FMA</a:t>
            </a:r>
            <a:endParaRPr lang="de-AT" dirty="0">
              <a:solidFill>
                <a:srgbClr val="000000"/>
              </a:solidFill>
            </a:endParaRPr>
          </a:p>
        </p:txBody>
      </p:sp>
      <p:sp>
        <p:nvSpPr>
          <p:cNvPr id="6" name="Foliennummernplatzhalter 5"/>
          <p:cNvSpPr>
            <a:spLocks noGrp="1"/>
          </p:cNvSpPr>
          <p:nvPr>
            <p:ph type="sldNum" sz="quarter" idx="12"/>
          </p:nvPr>
        </p:nvSpPr>
        <p:spPr/>
        <p:txBody>
          <a:bodyPr/>
          <a:lstStyle>
            <a:lvl1pPr>
              <a:defRPr/>
            </a:lvl1pPr>
          </a:lstStyle>
          <a:p>
            <a:fld id="{45D46BF4-A34C-4433-B92F-62B8CA590766}" type="slidenum">
              <a:rPr lang="de-AT">
                <a:solidFill>
                  <a:srgbClr val="000000"/>
                </a:solidFill>
              </a:rPr>
              <a:pPr/>
              <a:t>‹Nr.›</a:t>
            </a:fld>
            <a:endParaRPr lang="de-AT">
              <a:solidFill>
                <a:srgbClr val="000000"/>
              </a:solidFill>
            </a:endParaRPr>
          </a:p>
        </p:txBody>
      </p:sp>
      <p:sp>
        <p:nvSpPr>
          <p:cNvPr id="7" name="Fußzeilenplatzhalter 4"/>
          <p:cNvSpPr>
            <a:spLocks noGrp="1"/>
          </p:cNvSpPr>
          <p:nvPr>
            <p:ph type="ftr" sz="quarter" idx="11"/>
          </p:nvPr>
        </p:nvSpPr>
        <p:spPr>
          <a:xfrm>
            <a:off x="3123567" y="6237425"/>
            <a:ext cx="3111349" cy="260613"/>
          </a:xfrm>
        </p:spPr>
        <p:txBody>
          <a:bodyPr/>
          <a:lstStyle>
            <a:lvl1pPr>
              <a:defRPr/>
            </a:lvl1pPr>
          </a:lstStyle>
          <a:p>
            <a:r>
              <a:rPr lang="de-AT" dirty="0" smtClean="0">
                <a:solidFill>
                  <a:srgbClr val="000000"/>
                </a:solidFill>
              </a:rPr>
              <a:t>Wien, 15.04.2016</a:t>
            </a:r>
            <a:endParaRPr lang="de-AT" dirty="0">
              <a:solidFill>
                <a:srgbClr val="000000"/>
              </a:solidFill>
            </a:endParaRPr>
          </a:p>
        </p:txBody>
      </p:sp>
    </p:spTree>
    <p:extLst>
      <p:ext uri="{BB962C8B-B14F-4D97-AF65-F5344CB8AC3E}">
        <p14:creationId xmlns:p14="http://schemas.microsoft.com/office/powerpoint/2010/main" val="2934363957"/>
      </p:ext>
    </p:extLst>
  </p:cSld>
  <p:clrMapOvr>
    <a:masterClrMapping/>
  </p:clrMapOvr>
  <p:timing>
    <p:tnLst>
      <p:par>
        <p:cTn id="1" dur="indefinite" restart="never" nodeType="tmRoot"/>
      </p:par>
    </p:tnLst>
  </p:timing>
</p:sldLayout>
</file>

<file path=ppt/slideLayouts/slideLayout72.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581074" y="358523"/>
            <a:ext cx="1992784" cy="5812669"/>
          </a:xfrm>
        </p:spPr>
        <p:txBody>
          <a:bodyPr vert="eaVert"/>
          <a:lstStyle/>
          <a:p>
            <a:r>
              <a:rPr lang="de-DE" smtClean="0"/>
              <a:t>Titelmasterformat durch Klicken bearbeiten</a:t>
            </a:r>
            <a:endParaRPr lang="de-AT"/>
          </a:p>
        </p:txBody>
      </p:sp>
      <p:sp>
        <p:nvSpPr>
          <p:cNvPr id="3" name="Vertikaler Textplatzhalter 2"/>
          <p:cNvSpPr>
            <a:spLocks noGrp="1"/>
          </p:cNvSpPr>
          <p:nvPr>
            <p:ph type="body" orient="vert" idx="1"/>
          </p:nvPr>
        </p:nvSpPr>
        <p:spPr>
          <a:xfrm>
            <a:off x="600008" y="358523"/>
            <a:ext cx="5850748" cy="5812669"/>
          </a:xfrm>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4" name="Datumsplatzhalter 3"/>
          <p:cNvSpPr>
            <a:spLocks noGrp="1"/>
          </p:cNvSpPr>
          <p:nvPr>
            <p:ph type="dt" sz="half" idx="10"/>
          </p:nvPr>
        </p:nvSpPr>
        <p:spPr/>
        <p:txBody>
          <a:bodyPr/>
          <a:lstStyle>
            <a:lvl1pPr marL="0" marR="0" indent="0" algn="l" defTabSz="891859" rtl="0" eaLnBrk="1" fontAlgn="base" latinLnBrk="0" hangingPunct="1">
              <a:lnSpc>
                <a:spcPct val="100000"/>
              </a:lnSpc>
              <a:spcBef>
                <a:spcPct val="0"/>
              </a:spcBef>
              <a:spcAft>
                <a:spcPct val="0"/>
              </a:spcAft>
              <a:buClrTx/>
              <a:buSzTx/>
              <a:buFontTx/>
              <a:buNone/>
              <a:tabLst/>
              <a:defRPr/>
            </a:lvl1pPr>
          </a:lstStyle>
          <a:p>
            <a:r>
              <a:rPr lang="de-DE" dirty="0" smtClean="0">
                <a:solidFill>
                  <a:srgbClr val="000000"/>
                </a:solidFill>
              </a:rPr>
              <a:t>Team IFRS-Enforcement, FMA</a:t>
            </a:r>
            <a:endParaRPr lang="de-AT" dirty="0" smtClean="0">
              <a:solidFill>
                <a:srgbClr val="000000"/>
              </a:solidFill>
            </a:endParaRPr>
          </a:p>
        </p:txBody>
      </p:sp>
      <p:sp>
        <p:nvSpPr>
          <p:cNvPr id="6" name="Foliennummernplatzhalter 5"/>
          <p:cNvSpPr>
            <a:spLocks noGrp="1"/>
          </p:cNvSpPr>
          <p:nvPr>
            <p:ph type="sldNum" sz="quarter" idx="12"/>
          </p:nvPr>
        </p:nvSpPr>
        <p:spPr/>
        <p:txBody>
          <a:bodyPr/>
          <a:lstStyle>
            <a:lvl1pPr>
              <a:defRPr/>
            </a:lvl1pPr>
          </a:lstStyle>
          <a:p>
            <a:fld id="{791ED4B7-855A-4F93-8356-601585EA0DDC}" type="slidenum">
              <a:rPr lang="de-AT">
                <a:solidFill>
                  <a:srgbClr val="000000"/>
                </a:solidFill>
              </a:rPr>
              <a:pPr/>
              <a:t>‹Nr.›</a:t>
            </a:fld>
            <a:endParaRPr lang="de-AT">
              <a:solidFill>
                <a:srgbClr val="000000"/>
              </a:solidFill>
            </a:endParaRPr>
          </a:p>
        </p:txBody>
      </p:sp>
      <p:sp>
        <p:nvSpPr>
          <p:cNvPr id="7" name="Fußzeilenplatzhalter 4"/>
          <p:cNvSpPr>
            <a:spLocks noGrp="1"/>
          </p:cNvSpPr>
          <p:nvPr>
            <p:ph type="ftr" sz="quarter" idx="11"/>
          </p:nvPr>
        </p:nvSpPr>
        <p:spPr>
          <a:xfrm>
            <a:off x="3123567" y="6237425"/>
            <a:ext cx="3111349" cy="260613"/>
          </a:xfrm>
        </p:spPr>
        <p:txBody>
          <a:bodyPr/>
          <a:lstStyle>
            <a:lvl1pPr>
              <a:defRPr/>
            </a:lvl1pPr>
          </a:lstStyle>
          <a:p>
            <a:r>
              <a:rPr lang="de-AT" dirty="0" smtClean="0">
                <a:solidFill>
                  <a:srgbClr val="000000"/>
                </a:solidFill>
              </a:rPr>
              <a:t>Wien, 15.04.2016</a:t>
            </a:r>
            <a:endParaRPr lang="de-AT" dirty="0">
              <a:solidFill>
                <a:srgbClr val="000000"/>
              </a:solidFill>
            </a:endParaRPr>
          </a:p>
        </p:txBody>
      </p:sp>
    </p:spTree>
    <p:extLst>
      <p:ext uri="{BB962C8B-B14F-4D97-AF65-F5344CB8AC3E}">
        <p14:creationId xmlns:p14="http://schemas.microsoft.com/office/powerpoint/2010/main" val="2147479679"/>
      </p:ext>
    </p:extLst>
  </p:cSld>
  <p:clrMapOvr>
    <a:masterClrMapping/>
  </p:clrMapOvr>
  <p:timing>
    <p:tnLst>
      <p:par>
        <p:cTn id="1" dur="indefinite" restart="never" nodeType="tmRoot"/>
      </p:par>
    </p:tnLst>
  </p:timing>
</p:sldLayout>
</file>

<file path=ppt/slideLayouts/slideLayout73.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33944" y="1534879"/>
            <a:ext cx="7878827" cy="4112208"/>
          </a:xfrm>
          <a:solidFill>
            <a:srgbClr val="EDEDED"/>
          </a:solidFill>
        </p:spPr>
        <p:txBody>
          <a:bodyPr anchor="ctr"/>
          <a:lstStyle>
            <a:lvl1pPr algn="ctr">
              <a:defRPr sz="4104"/>
            </a:lvl1pPr>
          </a:lstStyle>
          <a:p>
            <a:r>
              <a:rPr lang="de-AT"/>
              <a:t>Titelmasterformat durch Klicken bearbeiten</a:t>
            </a:r>
          </a:p>
        </p:txBody>
      </p:sp>
      <p:pic>
        <p:nvPicPr>
          <p:cNvPr id="3080" name="Picture 8" descr="FMA+Adler_fuÌˆrpps_d"/>
          <p:cNvPicPr>
            <a:picLocks noChangeAspect="1" noChangeArrowheads="1"/>
          </p:cNvPicPr>
          <p:nvPr/>
        </p:nvPicPr>
        <p:blipFill>
          <a:blip r:embed="rId2" cstate="print"/>
          <a:srcRect/>
          <a:stretch>
            <a:fillRect/>
          </a:stretch>
        </p:blipFill>
        <p:spPr bwMode="auto">
          <a:xfrm>
            <a:off x="631230" y="554342"/>
            <a:ext cx="7847604" cy="637853"/>
          </a:xfrm>
          <a:prstGeom prst="rect">
            <a:avLst/>
          </a:prstGeom>
          <a:noFill/>
        </p:spPr>
      </p:pic>
    </p:spTree>
    <p:extLst>
      <p:ext uri="{BB962C8B-B14F-4D97-AF65-F5344CB8AC3E}">
        <p14:creationId xmlns:p14="http://schemas.microsoft.com/office/powerpoint/2010/main" val="515154790"/>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AT"/>
          </a:p>
        </p:txBody>
      </p:sp>
      <p:sp>
        <p:nvSpPr>
          <p:cNvPr id="3" name="Inhaltsplatzhalter 2"/>
          <p:cNvSpPr>
            <a:spLocks noGrp="1"/>
          </p:cNvSpPr>
          <p:nvPr>
            <p:ph idx="1"/>
          </p:nvPr>
        </p:nvSpPr>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4" name="Datumsplatzhalter 3"/>
          <p:cNvSpPr>
            <a:spLocks noGrp="1"/>
          </p:cNvSpPr>
          <p:nvPr>
            <p:ph type="dt" sz="half" idx="10"/>
          </p:nvPr>
        </p:nvSpPr>
        <p:spPr/>
        <p:txBody>
          <a:bodyPr/>
          <a:lstStyle>
            <a:lvl1pPr>
              <a:defRPr/>
            </a:lvl1pPr>
          </a:lstStyle>
          <a:p>
            <a:r>
              <a:rPr lang="de-AT">
                <a:solidFill>
                  <a:srgbClr val="000000"/>
                </a:solidFill>
              </a:rPr>
              <a:t>Vorname Name, FMA</a:t>
            </a:r>
          </a:p>
        </p:txBody>
      </p:sp>
      <p:sp>
        <p:nvSpPr>
          <p:cNvPr id="5" name="Fußzeilenplatzhalter 4"/>
          <p:cNvSpPr>
            <a:spLocks noGrp="1"/>
          </p:cNvSpPr>
          <p:nvPr>
            <p:ph type="ftr" sz="quarter" idx="11"/>
          </p:nvPr>
        </p:nvSpPr>
        <p:spPr/>
        <p:txBody>
          <a:bodyPr/>
          <a:lstStyle>
            <a:lvl1pPr>
              <a:defRPr/>
            </a:lvl1pPr>
          </a:lstStyle>
          <a:p>
            <a:r>
              <a:rPr lang="de-AT">
                <a:solidFill>
                  <a:srgbClr val="000000"/>
                </a:solidFill>
              </a:rPr>
              <a:t>Ort, Datum</a:t>
            </a:r>
          </a:p>
        </p:txBody>
      </p:sp>
      <p:sp>
        <p:nvSpPr>
          <p:cNvPr id="6" name="Foliennummernplatzhalter 5"/>
          <p:cNvSpPr>
            <a:spLocks noGrp="1"/>
          </p:cNvSpPr>
          <p:nvPr>
            <p:ph type="sldNum" sz="quarter" idx="12"/>
          </p:nvPr>
        </p:nvSpPr>
        <p:spPr/>
        <p:txBody>
          <a:bodyPr/>
          <a:lstStyle>
            <a:lvl1pPr>
              <a:defRPr/>
            </a:lvl1pPr>
          </a:lstStyle>
          <a:p>
            <a:fld id="{89360407-51E9-4C51-90B4-42F518B416C7}" type="slidenum">
              <a:rPr lang="de-AT">
                <a:solidFill>
                  <a:srgbClr val="000000"/>
                </a:solidFill>
              </a:rPr>
              <a:pPr/>
              <a:t>‹Nr.›</a:t>
            </a:fld>
            <a:endParaRPr lang="de-AT">
              <a:solidFill>
                <a:srgbClr val="000000"/>
              </a:solidFill>
            </a:endParaRPr>
          </a:p>
        </p:txBody>
      </p:sp>
    </p:spTree>
    <p:extLst>
      <p:ext uri="{BB962C8B-B14F-4D97-AF65-F5344CB8AC3E}">
        <p14:creationId xmlns:p14="http://schemas.microsoft.com/office/powerpoint/2010/main" val="752225438"/>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181" y="4407378"/>
            <a:ext cx="7772943" cy="1362097"/>
          </a:xfrm>
        </p:spPr>
        <p:txBody>
          <a:bodyPr/>
          <a:lstStyle>
            <a:lvl1pPr algn="l">
              <a:defRPr sz="3420" b="1" cap="all"/>
            </a:lvl1pPr>
          </a:lstStyle>
          <a:p>
            <a:r>
              <a:rPr lang="de-DE" smtClean="0"/>
              <a:t>Titelmasterformat durch Klicken bearbeiten</a:t>
            </a:r>
            <a:endParaRPr lang="de-AT"/>
          </a:p>
        </p:txBody>
      </p:sp>
      <p:sp>
        <p:nvSpPr>
          <p:cNvPr id="3" name="Textplatzhalter 2"/>
          <p:cNvSpPr>
            <a:spLocks noGrp="1"/>
          </p:cNvSpPr>
          <p:nvPr>
            <p:ph type="body" idx="1"/>
          </p:nvPr>
        </p:nvSpPr>
        <p:spPr>
          <a:xfrm>
            <a:off x="722181" y="2907056"/>
            <a:ext cx="7772943" cy="1500322"/>
          </a:xfrm>
        </p:spPr>
        <p:txBody>
          <a:bodyPr anchor="b"/>
          <a:lstStyle>
            <a:lvl1pPr marL="0" indent="0">
              <a:buNone/>
              <a:defRPr sz="1710"/>
            </a:lvl1pPr>
            <a:lvl2pPr marL="390952" indent="0">
              <a:buNone/>
              <a:defRPr sz="1539"/>
            </a:lvl2pPr>
            <a:lvl3pPr marL="781903" indent="0">
              <a:buNone/>
              <a:defRPr sz="1368"/>
            </a:lvl3pPr>
            <a:lvl4pPr marL="1172855" indent="0">
              <a:buNone/>
              <a:defRPr sz="1197"/>
            </a:lvl4pPr>
            <a:lvl5pPr marL="1563807" indent="0">
              <a:buNone/>
              <a:defRPr sz="1197"/>
            </a:lvl5pPr>
            <a:lvl6pPr marL="1954759" indent="0">
              <a:buNone/>
              <a:defRPr sz="1197"/>
            </a:lvl6pPr>
            <a:lvl7pPr marL="2345710" indent="0">
              <a:buNone/>
              <a:defRPr sz="1197"/>
            </a:lvl7pPr>
            <a:lvl8pPr marL="2736662" indent="0">
              <a:buNone/>
              <a:defRPr sz="1197"/>
            </a:lvl8pPr>
            <a:lvl9pPr marL="3127614" indent="0">
              <a:buNone/>
              <a:defRPr sz="1197"/>
            </a:lvl9pPr>
          </a:lstStyle>
          <a:p>
            <a:pPr lvl="0"/>
            <a:r>
              <a:rPr lang="de-DE" smtClean="0"/>
              <a:t>Textmasterformate durch Klicken bearbeiten</a:t>
            </a:r>
          </a:p>
        </p:txBody>
      </p:sp>
      <p:sp>
        <p:nvSpPr>
          <p:cNvPr id="4" name="Datumsplatzhalter 3"/>
          <p:cNvSpPr>
            <a:spLocks noGrp="1"/>
          </p:cNvSpPr>
          <p:nvPr>
            <p:ph type="dt" sz="half" idx="10"/>
          </p:nvPr>
        </p:nvSpPr>
        <p:spPr/>
        <p:txBody>
          <a:bodyPr/>
          <a:lstStyle>
            <a:lvl1pPr>
              <a:defRPr/>
            </a:lvl1pPr>
          </a:lstStyle>
          <a:p>
            <a:r>
              <a:rPr lang="de-AT">
                <a:solidFill>
                  <a:srgbClr val="000000"/>
                </a:solidFill>
              </a:rPr>
              <a:t>Vorname Name, FMA</a:t>
            </a:r>
          </a:p>
        </p:txBody>
      </p:sp>
      <p:sp>
        <p:nvSpPr>
          <p:cNvPr id="5" name="Fußzeilenplatzhalter 4"/>
          <p:cNvSpPr>
            <a:spLocks noGrp="1"/>
          </p:cNvSpPr>
          <p:nvPr>
            <p:ph type="ftr" sz="quarter" idx="11"/>
          </p:nvPr>
        </p:nvSpPr>
        <p:spPr/>
        <p:txBody>
          <a:bodyPr/>
          <a:lstStyle>
            <a:lvl1pPr>
              <a:defRPr/>
            </a:lvl1pPr>
          </a:lstStyle>
          <a:p>
            <a:r>
              <a:rPr lang="de-AT">
                <a:solidFill>
                  <a:srgbClr val="000000"/>
                </a:solidFill>
              </a:rPr>
              <a:t>Ort, Datum</a:t>
            </a:r>
          </a:p>
        </p:txBody>
      </p:sp>
      <p:sp>
        <p:nvSpPr>
          <p:cNvPr id="6" name="Foliennummernplatzhalter 5"/>
          <p:cNvSpPr>
            <a:spLocks noGrp="1"/>
          </p:cNvSpPr>
          <p:nvPr>
            <p:ph type="sldNum" sz="quarter" idx="12"/>
          </p:nvPr>
        </p:nvSpPr>
        <p:spPr/>
        <p:txBody>
          <a:bodyPr/>
          <a:lstStyle>
            <a:lvl1pPr>
              <a:defRPr/>
            </a:lvl1pPr>
          </a:lstStyle>
          <a:p>
            <a:fld id="{ADF5632C-D6D2-475D-A831-7DA01C4536B0}" type="slidenum">
              <a:rPr lang="de-AT">
                <a:solidFill>
                  <a:srgbClr val="000000"/>
                </a:solidFill>
              </a:rPr>
              <a:pPr/>
              <a:t>‹Nr.›</a:t>
            </a:fld>
            <a:endParaRPr lang="de-AT">
              <a:solidFill>
                <a:srgbClr val="000000"/>
              </a:solidFill>
            </a:endParaRPr>
          </a:p>
        </p:txBody>
      </p:sp>
    </p:spTree>
    <p:extLst>
      <p:ext uri="{BB962C8B-B14F-4D97-AF65-F5344CB8AC3E}">
        <p14:creationId xmlns:p14="http://schemas.microsoft.com/office/powerpoint/2010/main" val="2508452419"/>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AT"/>
          </a:p>
        </p:txBody>
      </p:sp>
      <p:sp>
        <p:nvSpPr>
          <p:cNvPr id="3" name="Inhaltsplatzhalter 2"/>
          <p:cNvSpPr>
            <a:spLocks noGrp="1"/>
          </p:cNvSpPr>
          <p:nvPr>
            <p:ph sz="half" idx="1"/>
          </p:nvPr>
        </p:nvSpPr>
        <p:spPr>
          <a:xfrm>
            <a:off x="600007" y="1274267"/>
            <a:ext cx="3905477" cy="4896925"/>
          </a:xfrm>
        </p:spPr>
        <p:txBody>
          <a:bodyPr/>
          <a:lstStyle>
            <a:lvl1pPr>
              <a:defRPr sz="2394"/>
            </a:lvl1pPr>
            <a:lvl2pPr>
              <a:defRPr sz="2052"/>
            </a:lvl2pPr>
            <a:lvl3pPr>
              <a:defRPr sz="1710"/>
            </a:lvl3pPr>
            <a:lvl4pPr>
              <a:defRPr sz="1539"/>
            </a:lvl4pPr>
            <a:lvl5pPr>
              <a:defRPr sz="1539"/>
            </a:lvl5pPr>
            <a:lvl6pPr>
              <a:defRPr sz="1539"/>
            </a:lvl6pPr>
            <a:lvl7pPr>
              <a:defRPr sz="1539"/>
            </a:lvl7pPr>
            <a:lvl8pPr>
              <a:defRPr sz="1539"/>
            </a:lvl8pPr>
            <a:lvl9pPr>
              <a:defRPr sz="1539"/>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4" name="Inhaltsplatzhalter 3"/>
          <p:cNvSpPr>
            <a:spLocks noGrp="1"/>
          </p:cNvSpPr>
          <p:nvPr>
            <p:ph sz="half" idx="2"/>
          </p:nvPr>
        </p:nvSpPr>
        <p:spPr>
          <a:xfrm>
            <a:off x="4635802" y="1274267"/>
            <a:ext cx="3906834" cy="4896925"/>
          </a:xfrm>
        </p:spPr>
        <p:txBody>
          <a:bodyPr/>
          <a:lstStyle>
            <a:lvl1pPr>
              <a:defRPr sz="2394"/>
            </a:lvl1pPr>
            <a:lvl2pPr>
              <a:defRPr sz="2052"/>
            </a:lvl2pPr>
            <a:lvl3pPr>
              <a:defRPr sz="1710"/>
            </a:lvl3pPr>
            <a:lvl4pPr>
              <a:defRPr sz="1539"/>
            </a:lvl4pPr>
            <a:lvl5pPr>
              <a:defRPr sz="1539"/>
            </a:lvl5pPr>
            <a:lvl6pPr>
              <a:defRPr sz="1539"/>
            </a:lvl6pPr>
            <a:lvl7pPr>
              <a:defRPr sz="1539"/>
            </a:lvl7pPr>
            <a:lvl8pPr>
              <a:defRPr sz="1539"/>
            </a:lvl8pPr>
            <a:lvl9pPr>
              <a:defRPr sz="1539"/>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5" name="Datumsplatzhalter 4"/>
          <p:cNvSpPr>
            <a:spLocks noGrp="1"/>
          </p:cNvSpPr>
          <p:nvPr>
            <p:ph type="dt" sz="half" idx="10"/>
          </p:nvPr>
        </p:nvSpPr>
        <p:spPr/>
        <p:txBody>
          <a:bodyPr/>
          <a:lstStyle>
            <a:lvl1pPr>
              <a:defRPr/>
            </a:lvl1pPr>
          </a:lstStyle>
          <a:p>
            <a:r>
              <a:rPr lang="de-AT">
                <a:solidFill>
                  <a:srgbClr val="000000"/>
                </a:solidFill>
              </a:rPr>
              <a:t>Vorname Name, FMA</a:t>
            </a:r>
          </a:p>
        </p:txBody>
      </p:sp>
      <p:sp>
        <p:nvSpPr>
          <p:cNvPr id="6" name="Fußzeilenplatzhalter 5"/>
          <p:cNvSpPr>
            <a:spLocks noGrp="1"/>
          </p:cNvSpPr>
          <p:nvPr>
            <p:ph type="ftr" sz="quarter" idx="11"/>
          </p:nvPr>
        </p:nvSpPr>
        <p:spPr/>
        <p:txBody>
          <a:bodyPr/>
          <a:lstStyle>
            <a:lvl1pPr>
              <a:defRPr/>
            </a:lvl1pPr>
          </a:lstStyle>
          <a:p>
            <a:r>
              <a:rPr lang="de-AT">
                <a:solidFill>
                  <a:srgbClr val="000000"/>
                </a:solidFill>
              </a:rPr>
              <a:t>Ort, Datum</a:t>
            </a:r>
          </a:p>
        </p:txBody>
      </p:sp>
      <p:sp>
        <p:nvSpPr>
          <p:cNvPr id="7" name="Foliennummernplatzhalter 6"/>
          <p:cNvSpPr>
            <a:spLocks noGrp="1"/>
          </p:cNvSpPr>
          <p:nvPr>
            <p:ph type="sldNum" sz="quarter" idx="12"/>
          </p:nvPr>
        </p:nvSpPr>
        <p:spPr/>
        <p:txBody>
          <a:bodyPr/>
          <a:lstStyle>
            <a:lvl1pPr>
              <a:defRPr/>
            </a:lvl1pPr>
          </a:lstStyle>
          <a:p>
            <a:fld id="{8D5FE6D9-B54D-4D29-A1AB-828B90D4248E}" type="slidenum">
              <a:rPr lang="de-AT">
                <a:solidFill>
                  <a:srgbClr val="000000"/>
                </a:solidFill>
              </a:rPr>
              <a:pPr/>
              <a:t>‹Nr.›</a:t>
            </a:fld>
            <a:endParaRPr lang="de-AT">
              <a:solidFill>
                <a:srgbClr val="000000"/>
              </a:solidFill>
            </a:endParaRPr>
          </a:p>
        </p:txBody>
      </p:sp>
    </p:spTree>
    <p:extLst>
      <p:ext uri="{BB962C8B-B14F-4D97-AF65-F5344CB8AC3E}">
        <p14:creationId xmlns:p14="http://schemas.microsoft.com/office/powerpoint/2010/main" val="1816701002"/>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472" y="275012"/>
            <a:ext cx="8229057" cy="1143240"/>
          </a:xfrm>
        </p:spPr>
        <p:txBody>
          <a:bodyPr/>
          <a:lstStyle>
            <a:lvl1pPr>
              <a:defRPr/>
            </a:lvl1pPr>
          </a:lstStyle>
          <a:p>
            <a:r>
              <a:rPr lang="de-DE" smtClean="0"/>
              <a:t>Titelmasterformat durch Klicken bearbeiten</a:t>
            </a:r>
            <a:endParaRPr lang="de-AT"/>
          </a:p>
        </p:txBody>
      </p:sp>
      <p:sp>
        <p:nvSpPr>
          <p:cNvPr id="3" name="Textplatzhalter 2"/>
          <p:cNvSpPr>
            <a:spLocks noGrp="1"/>
          </p:cNvSpPr>
          <p:nvPr>
            <p:ph type="body" idx="1"/>
          </p:nvPr>
        </p:nvSpPr>
        <p:spPr>
          <a:xfrm>
            <a:off x="457472" y="1534879"/>
            <a:ext cx="4039867" cy="639293"/>
          </a:xfrm>
        </p:spPr>
        <p:txBody>
          <a:bodyPr anchor="b"/>
          <a:lstStyle>
            <a:lvl1pPr marL="0" indent="0">
              <a:buNone/>
              <a:defRPr sz="2052" b="1"/>
            </a:lvl1pPr>
            <a:lvl2pPr marL="390952" indent="0">
              <a:buNone/>
              <a:defRPr sz="1710" b="1"/>
            </a:lvl2pPr>
            <a:lvl3pPr marL="781903" indent="0">
              <a:buNone/>
              <a:defRPr sz="1539" b="1"/>
            </a:lvl3pPr>
            <a:lvl4pPr marL="1172855" indent="0">
              <a:buNone/>
              <a:defRPr sz="1368" b="1"/>
            </a:lvl4pPr>
            <a:lvl5pPr marL="1563807" indent="0">
              <a:buNone/>
              <a:defRPr sz="1368" b="1"/>
            </a:lvl5pPr>
            <a:lvl6pPr marL="1954759" indent="0">
              <a:buNone/>
              <a:defRPr sz="1368" b="1"/>
            </a:lvl6pPr>
            <a:lvl7pPr marL="2345710" indent="0">
              <a:buNone/>
              <a:defRPr sz="1368" b="1"/>
            </a:lvl7pPr>
            <a:lvl8pPr marL="2736662" indent="0">
              <a:buNone/>
              <a:defRPr sz="1368" b="1"/>
            </a:lvl8pPr>
            <a:lvl9pPr marL="3127614" indent="0">
              <a:buNone/>
              <a:defRPr sz="1368" b="1"/>
            </a:lvl9pPr>
          </a:lstStyle>
          <a:p>
            <a:pPr lvl="0"/>
            <a:r>
              <a:rPr lang="de-DE" smtClean="0"/>
              <a:t>Textmasterformate durch Klicken bearbeiten</a:t>
            </a:r>
          </a:p>
        </p:txBody>
      </p:sp>
      <p:sp>
        <p:nvSpPr>
          <p:cNvPr id="4" name="Inhaltsplatzhalter 3"/>
          <p:cNvSpPr>
            <a:spLocks noGrp="1"/>
          </p:cNvSpPr>
          <p:nvPr>
            <p:ph sz="half" idx="2"/>
          </p:nvPr>
        </p:nvSpPr>
        <p:spPr>
          <a:xfrm>
            <a:off x="457472" y="2174172"/>
            <a:ext cx="4039867" cy="3952385"/>
          </a:xfrm>
        </p:spPr>
        <p:txBody>
          <a:bodyPr/>
          <a:lstStyle>
            <a:lvl1pPr>
              <a:defRPr sz="2052"/>
            </a:lvl1pPr>
            <a:lvl2pPr>
              <a:defRPr sz="1710"/>
            </a:lvl2pPr>
            <a:lvl3pPr>
              <a:defRPr sz="1539"/>
            </a:lvl3pPr>
            <a:lvl4pPr>
              <a:defRPr sz="1368"/>
            </a:lvl4pPr>
            <a:lvl5pPr>
              <a:defRPr sz="1368"/>
            </a:lvl5pPr>
            <a:lvl6pPr>
              <a:defRPr sz="1368"/>
            </a:lvl6pPr>
            <a:lvl7pPr>
              <a:defRPr sz="1368"/>
            </a:lvl7pPr>
            <a:lvl8pPr>
              <a:defRPr sz="1368"/>
            </a:lvl8pPr>
            <a:lvl9pPr>
              <a:defRPr sz="1368"/>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5" name="Textplatzhalter 4"/>
          <p:cNvSpPr>
            <a:spLocks noGrp="1"/>
          </p:cNvSpPr>
          <p:nvPr>
            <p:ph type="body" sz="quarter" idx="3"/>
          </p:nvPr>
        </p:nvSpPr>
        <p:spPr>
          <a:xfrm>
            <a:off x="4645304" y="1534879"/>
            <a:ext cx="4041225" cy="639293"/>
          </a:xfrm>
        </p:spPr>
        <p:txBody>
          <a:bodyPr anchor="b"/>
          <a:lstStyle>
            <a:lvl1pPr marL="0" indent="0">
              <a:buNone/>
              <a:defRPr sz="2052" b="1"/>
            </a:lvl1pPr>
            <a:lvl2pPr marL="390952" indent="0">
              <a:buNone/>
              <a:defRPr sz="1710" b="1"/>
            </a:lvl2pPr>
            <a:lvl3pPr marL="781903" indent="0">
              <a:buNone/>
              <a:defRPr sz="1539" b="1"/>
            </a:lvl3pPr>
            <a:lvl4pPr marL="1172855" indent="0">
              <a:buNone/>
              <a:defRPr sz="1368" b="1"/>
            </a:lvl4pPr>
            <a:lvl5pPr marL="1563807" indent="0">
              <a:buNone/>
              <a:defRPr sz="1368" b="1"/>
            </a:lvl5pPr>
            <a:lvl6pPr marL="1954759" indent="0">
              <a:buNone/>
              <a:defRPr sz="1368" b="1"/>
            </a:lvl6pPr>
            <a:lvl7pPr marL="2345710" indent="0">
              <a:buNone/>
              <a:defRPr sz="1368" b="1"/>
            </a:lvl7pPr>
            <a:lvl8pPr marL="2736662" indent="0">
              <a:buNone/>
              <a:defRPr sz="1368" b="1"/>
            </a:lvl8pPr>
            <a:lvl9pPr marL="3127614" indent="0">
              <a:buNone/>
              <a:defRPr sz="1368" b="1"/>
            </a:lvl9pPr>
          </a:lstStyle>
          <a:p>
            <a:pPr lvl="0"/>
            <a:r>
              <a:rPr lang="de-DE" smtClean="0"/>
              <a:t>Textmasterformate durch Klicken bearbeiten</a:t>
            </a:r>
          </a:p>
        </p:txBody>
      </p:sp>
      <p:sp>
        <p:nvSpPr>
          <p:cNvPr id="6" name="Inhaltsplatzhalter 5"/>
          <p:cNvSpPr>
            <a:spLocks noGrp="1"/>
          </p:cNvSpPr>
          <p:nvPr>
            <p:ph sz="quarter" idx="4"/>
          </p:nvPr>
        </p:nvSpPr>
        <p:spPr>
          <a:xfrm>
            <a:off x="4645304" y="2174172"/>
            <a:ext cx="4041225" cy="3952385"/>
          </a:xfrm>
        </p:spPr>
        <p:txBody>
          <a:bodyPr/>
          <a:lstStyle>
            <a:lvl1pPr>
              <a:defRPr sz="2052"/>
            </a:lvl1pPr>
            <a:lvl2pPr>
              <a:defRPr sz="1710"/>
            </a:lvl2pPr>
            <a:lvl3pPr>
              <a:defRPr sz="1539"/>
            </a:lvl3pPr>
            <a:lvl4pPr>
              <a:defRPr sz="1368"/>
            </a:lvl4pPr>
            <a:lvl5pPr>
              <a:defRPr sz="1368"/>
            </a:lvl5pPr>
            <a:lvl6pPr>
              <a:defRPr sz="1368"/>
            </a:lvl6pPr>
            <a:lvl7pPr>
              <a:defRPr sz="1368"/>
            </a:lvl7pPr>
            <a:lvl8pPr>
              <a:defRPr sz="1368"/>
            </a:lvl8pPr>
            <a:lvl9pPr>
              <a:defRPr sz="1368"/>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7" name="Datumsplatzhalter 6"/>
          <p:cNvSpPr>
            <a:spLocks noGrp="1"/>
          </p:cNvSpPr>
          <p:nvPr>
            <p:ph type="dt" sz="half" idx="10"/>
          </p:nvPr>
        </p:nvSpPr>
        <p:spPr/>
        <p:txBody>
          <a:bodyPr/>
          <a:lstStyle>
            <a:lvl1pPr>
              <a:defRPr/>
            </a:lvl1pPr>
          </a:lstStyle>
          <a:p>
            <a:r>
              <a:rPr lang="de-AT">
                <a:solidFill>
                  <a:srgbClr val="000000"/>
                </a:solidFill>
              </a:rPr>
              <a:t>Vorname Name, FMA</a:t>
            </a:r>
          </a:p>
        </p:txBody>
      </p:sp>
      <p:sp>
        <p:nvSpPr>
          <p:cNvPr id="8" name="Fußzeilenplatzhalter 7"/>
          <p:cNvSpPr>
            <a:spLocks noGrp="1"/>
          </p:cNvSpPr>
          <p:nvPr>
            <p:ph type="ftr" sz="quarter" idx="11"/>
          </p:nvPr>
        </p:nvSpPr>
        <p:spPr/>
        <p:txBody>
          <a:bodyPr/>
          <a:lstStyle>
            <a:lvl1pPr>
              <a:defRPr/>
            </a:lvl1pPr>
          </a:lstStyle>
          <a:p>
            <a:r>
              <a:rPr lang="de-AT">
                <a:solidFill>
                  <a:srgbClr val="000000"/>
                </a:solidFill>
              </a:rPr>
              <a:t>Ort, Datum</a:t>
            </a:r>
          </a:p>
        </p:txBody>
      </p:sp>
      <p:sp>
        <p:nvSpPr>
          <p:cNvPr id="9" name="Foliennummernplatzhalter 8"/>
          <p:cNvSpPr>
            <a:spLocks noGrp="1"/>
          </p:cNvSpPr>
          <p:nvPr>
            <p:ph type="sldNum" sz="quarter" idx="12"/>
          </p:nvPr>
        </p:nvSpPr>
        <p:spPr/>
        <p:txBody>
          <a:bodyPr/>
          <a:lstStyle>
            <a:lvl1pPr>
              <a:defRPr/>
            </a:lvl1pPr>
          </a:lstStyle>
          <a:p>
            <a:fld id="{E0AE74EC-78A4-4C47-95E0-9B69DD3455EE}" type="slidenum">
              <a:rPr lang="de-AT">
                <a:solidFill>
                  <a:srgbClr val="000000"/>
                </a:solidFill>
              </a:rPr>
              <a:pPr/>
              <a:t>‹Nr.›</a:t>
            </a:fld>
            <a:endParaRPr lang="de-AT">
              <a:solidFill>
                <a:srgbClr val="000000"/>
              </a:solidFill>
            </a:endParaRPr>
          </a:p>
        </p:txBody>
      </p:sp>
    </p:spTree>
    <p:extLst>
      <p:ext uri="{BB962C8B-B14F-4D97-AF65-F5344CB8AC3E}">
        <p14:creationId xmlns:p14="http://schemas.microsoft.com/office/powerpoint/2010/main" val="4182143042"/>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AT"/>
          </a:p>
        </p:txBody>
      </p:sp>
      <p:sp>
        <p:nvSpPr>
          <p:cNvPr id="3" name="Datumsplatzhalter 2"/>
          <p:cNvSpPr>
            <a:spLocks noGrp="1"/>
          </p:cNvSpPr>
          <p:nvPr>
            <p:ph type="dt" sz="half" idx="10"/>
          </p:nvPr>
        </p:nvSpPr>
        <p:spPr/>
        <p:txBody>
          <a:bodyPr/>
          <a:lstStyle>
            <a:lvl1pPr>
              <a:defRPr/>
            </a:lvl1pPr>
          </a:lstStyle>
          <a:p>
            <a:r>
              <a:rPr lang="de-AT">
                <a:solidFill>
                  <a:srgbClr val="000000"/>
                </a:solidFill>
              </a:rPr>
              <a:t>Vorname Name, FMA</a:t>
            </a:r>
          </a:p>
        </p:txBody>
      </p:sp>
      <p:sp>
        <p:nvSpPr>
          <p:cNvPr id="4" name="Fußzeilenplatzhalter 3"/>
          <p:cNvSpPr>
            <a:spLocks noGrp="1"/>
          </p:cNvSpPr>
          <p:nvPr>
            <p:ph type="ftr" sz="quarter" idx="11"/>
          </p:nvPr>
        </p:nvSpPr>
        <p:spPr/>
        <p:txBody>
          <a:bodyPr/>
          <a:lstStyle>
            <a:lvl1pPr>
              <a:defRPr/>
            </a:lvl1pPr>
          </a:lstStyle>
          <a:p>
            <a:r>
              <a:rPr lang="de-AT">
                <a:solidFill>
                  <a:srgbClr val="000000"/>
                </a:solidFill>
              </a:rPr>
              <a:t>Ort, Datum</a:t>
            </a:r>
          </a:p>
        </p:txBody>
      </p:sp>
      <p:sp>
        <p:nvSpPr>
          <p:cNvPr id="5" name="Foliennummernplatzhalter 4"/>
          <p:cNvSpPr>
            <a:spLocks noGrp="1"/>
          </p:cNvSpPr>
          <p:nvPr>
            <p:ph type="sldNum" sz="quarter" idx="12"/>
          </p:nvPr>
        </p:nvSpPr>
        <p:spPr/>
        <p:txBody>
          <a:bodyPr/>
          <a:lstStyle>
            <a:lvl1pPr>
              <a:defRPr/>
            </a:lvl1pPr>
          </a:lstStyle>
          <a:p>
            <a:fld id="{7ED20F1B-6D52-401F-9913-23589FE96093}" type="slidenum">
              <a:rPr lang="de-AT">
                <a:solidFill>
                  <a:srgbClr val="000000"/>
                </a:solidFill>
              </a:rPr>
              <a:pPr/>
              <a:t>‹Nr.›</a:t>
            </a:fld>
            <a:endParaRPr lang="de-AT">
              <a:solidFill>
                <a:srgbClr val="000000"/>
              </a:solidFill>
            </a:endParaRPr>
          </a:p>
        </p:txBody>
      </p:sp>
    </p:spTree>
    <p:extLst>
      <p:ext uri="{BB962C8B-B14F-4D97-AF65-F5344CB8AC3E}">
        <p14:creationId xmlns:p14="http://schemas.microsoft.com/office/powerpoint/2010/main" val="652513189"/>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lvl1pPr>
              <a:defRPr/>
            </a:lvl1pPr>
          </a:lstStyle>
          <a:p>
            <a:r>
              <a:rPr lang="de-AT">
                <a:solidFill>
                  <a:srgbClr val="000000"/>
                </a:solidFill>
              </a:rPr>
              <a:t>Vorname Name, FMA</a:t>
            </a:r>
          </a:p>
        </p:txBody>
      </p:sp>
      <p:sp>
        <p:nvSpPr>
          <p:cNvPr id="3" name="Fußzeilenplatzhalter 2"/>
          <p:cNvSpPr>
            <a:spLocks noGrp="1"/>
          </p:cNvSpPr>
          <p:nvPr>
            <p:ph type="ftr" sz="quarter" idx="11"/>
          </p:nvPr>
        </p:nvSpPr>
        <p:spPr/>
        <p:txBody>
          <a:bodyPr/>
          <a:lstStyle>
            <a:lvl1pPr>
              <a:defRPr/>
            </a:lvl1pPr>
          </a:lstStyle>
          <a:p>
            <a:r>
              <a:rPr lang="de-AT">
                <a:solidFill>
                  <a:srgbClr val="000000"/>
                </a:solidFill>
              </a:rPr>
              <a:t>Ort, Datum</a:t>
            </a:r>
          </a:p>
        </p:txBody>
      </p:sp>
      <p:sp>
        <p:nvSpPr>
          <p:cNvPr id="4" name="Foliennummernplatzhalter 3"/>
          <p:cNvSpPr>
            <a:spLocks noGrp="1"/>
          </p:cNvSpPr>
          <p:nvPr>
            <p:ph type="sldNum" sz="quarter" idx="12"/>
          </p:nvPr>
        </p:nvSpPr>
        <p:spPr/>
        <p:txBody>
          <a:bodyPr/>
          <a:lstStyle>
            <a:lvl1pPr>
              <a:defRPr/>
            </a:lvl1pPr>
          </a:lstStyle>
          <a:p>
            <a:fld id="{AD75D0C0-E543-40B1-B55A-6B60799188C7}" type="slidenum">
              <a:rPr lang="de-AT">
                <a:solidFill>
                  <a:srgbClr val="000000"/>
                </a:solidFill>
              </a:rPr>
              <a:pPr/>
              <a:t>‹Nr.›</a:t>
            </a:fld>
            <a:endParaRPr lang="de-AT">
              <a:solidFill>
                <a:srgbClr val="000000"/>
              </a:solidFill>
            </a:endParaRPr>
          </a:p>
        </p:txBody>
      </p:sp>
    </p:spTree>
    <p:extLst>
      <p:ext uri="{BB962C8B-B14F-4D97-AF65-F5344CB8AC3E}">
        <p14:creationId xmlns:p14="http://schemas.microsoft.com/office/powerpoint/2010/main" val="12367913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9" name="Rectangle 8"/>
          <p:cNvSpPr>
            <a:spLocks noChangeAspect="1"/>
          </p:cNvSpPr>
          <p:nvPr/>
        </p:nvSpPr>
        <p:spPr>
          <a:xfrm>
            <a:off x="452646" y="5141973"/>
            <a:ext cx="8238707"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352" y="5262296"/>
            <a:ext cx="3536625" cy="689514"/>
          </a:xfrm>
        </p:spPr>
        <p:txBody>
          <a:bodyPr anchor="ctr"/>
          <a:lstStyle>
            <a:lvl1pPr algn="l">
              <a:defRPr sz="2000" b="0">
                <a:solidFill>
                  <a:schemeClr val="accent1">
                    <a:lumMod val="75000"/>
                    <a:lumOff val="25000"/>
                  </a:schemeClr>
                </a:solidFill>
              </a:defRPr>
            </a:lvl1pPr>
          </a:lstStyle>
          <a:p>
            <a:r>
              <a:rPr lang="de-DE" smtClean="0"/>
              <a:t>Titelmasterformat durch Klicken bearbeiten</a:t>
            </a:r>
            <a:endParaRPr lang="en-US" dirty="0"/>
          </a:p>
        </p:txBody>
      </p:sp>
      <p:sp>
        <p:nvSpPr>
          <p:cNvPr id="3" name="Content Placeholder 2"/>
          <p:cNvSpPr>
            <a:spLocks noGrp="1"/>
          </p:cNvSpPr>
          <p:nvPr>
            <p:ph idx="1"/>
          </p:nvPr>
        </p:nvSpPr>
        <p:spPr>
          <a:xfrm>
            <a:off x="446399" y="601200"/>
            <a:ext cx="824040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Text Placeholder 3"/>
          <p:cNvSpPr>
            <a:spLocks noGrp="1"/>
          </p:cNvSpPr>
          <p:nvPr>
            <p:ph type="body" sz="half" idx="2"/>
          </p:nvPr>
        </p:nvSpPr>
        <p:spPr>
          <a:xfrm>
            <a:off x="4305617" y="5262295"/>
            <a:ext cx="426532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endParaRPr lang="de-AT"/>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r>
              <a:rPr lang="de-AT" smtClean="0"/>
              <a:t>Dr. Jettmar / Fachtagung Rechnungslegungskontrolle 2016</a:t>
            </a:r>
            <a:endParaRPr lang="de-AT"/>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6FC9CC3B-DED1-4F01-9436-24D392070F9D}" type="slidenum">
              <a:rPr lang="de-AT" smtClean="0"/>
              <a:t>‹Nr.›</a:t>
            </a:fld>
            <a:endParaRPr lang="de-AT"/>
          </a:p>
        </p:txBody>
      </p:sp>
    </p:spTree>
    <p:extLst>
      <p:ext uri="{BB962C8B-B14F-4D97-AF65-F5344CB8AC3E}">
        <p14:creationId xmlns:p14="http://schemas.microsoft.com/office/powerpoint/2010/main" val="4222043212"/>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472" y="273572"/>
            <a:ext cx="3008181" cy="1161958"/>
          </a:xfrm>
        </p:spPr>
        <p:txBody>
          <a:bodyPr anchor="b"/>
          <a:lstStyle>
            <a:lvl1pPr algn="l">
              <a:defRPr sz="1710" b="1"/>
            </a:lvl1pPr>
          </a:lstStyle>
          <a:p>
            <a:r>
              <a:rPr lang="de-DE" smtClean="0"/>
              <a:t>Titelmasterformat durch Klicken bearbeiten</a:t>
            </a:r>
            <a:endParaRPr lang="de-AT"/>
          </a:p>
        </p:txBody>
      </p:sp>
      <p:sp>
        <p:nvSpPr>
          <p:cNvPr id="3" name="Inhaltsplatzhalter 2"/>
          <p:cNvSpPr>
            <a:spLocks noGrp="1"/>
          </p:cNvSpPr>
          <p:nvPr>
            <p:ph idx="1"/>
          </p:nvPr>
        </p:nvSpPr>
        <p:spPr>
          <a:xfrm>
            <a:off x="3575608" y="273571"/>
            <a:ext cx="5110921" cy="5852986"/>
          </a:xfrm>
        </p:spPr>
        <p:txBody>
          <a:bodyPr/>
          <a:lstStyle>
            <a:lvl1pPr>
              <a:defRPr sz="2736"/>
            </a:lvl1pPr>
            <a:lvl2pPr>
              <a:defRPr sz="2394"/>
            </a:lvl2pPr>
            <a:lvl3pPr>
              <a:defRPr sz="2052"/>
            </a:lvl3pPr>
            <a:lvl4pPr>
              <a:defRPr sz="1710"/>
            </a:lvl4pPr>
            <a:lvl5pPr>
              <a:defRPr sz="1710"/>
            </a:lvl5pPr>
            <a:lvl6pPr>
              <a:defRPr sz="1710"/>
            </a:lvl6pPr>
            <a:lvl7pPr>
              <a:defRPr sz="1710"/>
            </a:lvl7pPr>
            <a:lvl8pPr>
              <a:defRPr sz="1710"/>
            </a:lvl8pPr>
            <a:lvl9pPr>
              <a:defRPr sz="171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4" name="Textplatzhalter 3"/>
          <p:cNvSpPr>
            <a:spLocks noGrp="1"/>
          </p:cNvSpPr>
          <p:nvPr>
            <p:ph type="body" sz="half" idx="2"/>
          </p:nvPr>
        </p:nvSpPr>
        <p:spPr>
          <a:xfrm>
            <a:off x="457472" y="1435530"/>
            <a:ext cx="3008181" cy="4691027"/>
          </a:xfrm>
        </p:spPr>
        <p:txBody>
          <a:bodyPr/>
          <a:lstStyle>
            <a:lvl1pPr marL="0" indent="0">
              <a:buNone/>
              <a:defRPr sz="1197"/>
            </a:lvl1pPr>
            <a:lvl2pPr marL="390952" indent="0">
              <a:buNone/>
              <a:defRPr sz="1026"/>
            </a:lvl2pPr>
            <a:lvl3pPr marL="781903" indent="0">
              <a:buNone/>
              <a:defRPr sz="855"/>
            </a:lvl3pPr>
            <a:lvl4pPr marL="1172855" indent="0">
              <a:buNone/>
              <a:defRPr sz="770"/>
            </a:lvl4pPr>
            <a:lvl5pPr marL="1563807" indent="0">
              <a:buNone/>
              <a:defRPr sz="770"/>
            </a:lvl5pPr>
            <a:lvl6pPr marL="1954759" indent="0">
              <a:buNone/>
              <a:defRPr sz="770"/>
            </a:lvl6pPr>
            <a:lvl7pPr marL="2345710" indent="0">
              <a:buNone/>
              <a:defRPr sz="770"/>
            </a:lvl7pPr>
            <a:lvl8pPr marL="2736662" indent="0">
              <a:buNone/>
              <a:defRPr sz="770"/>
            </a:lvl8pPr>
            <a:lvl9pPr marL="3127614" indent="0">
              <a:buNone/>
              <a:defRPr sz="770"/>
            </a:lvl9pPr>
          </a:lstStyle>
          <a:p>
            <a:pPr lvl="0"/>
            <a:r>
              <a:rPr lang="de-DE" smtClean="0"/>
              <a:t>Textmasterformate durch Klicken bearbeiten</a:t>
            </a:r>
          </a:p>
        </p:txBody>
      </p:sp>
      <p:sp>
        <p:nvSpPr>
          <p:cNvPr id="5" name="Datumsplatzhalter 4"/>
          <p:cNvSpPr>
            <a:spLocks noGrp="1"/>
          </p:cNvSpPr>
          <p:nvPr>
            <p:ph type="dt" sz="half" idx="10"/>
          </p:nvPr>
        </p:nvSpPr>
        <p:spPr/>
        <p:txBody>
          <a:bodyPr/>
          <a:lstStyle>
            <a:lvl1pPr>
              <a:defRPr/>
            </a:lvl1pPr>
          </a:lstStyle>
          <a:p>
            <a:r>
              <a:rPr lang="de-AT">
                <a:solidFill>
                  <a:srgbClr val="000000"/>
                </a:solidFill>
              </a:rPr>
              <a:t>Vorname Name, FMA</a:t>
            </a:r>
          </a:p>
        </p:txBody>
      </p:sp>
      <p:sp>
        <p:nvSpPr>
          <p:cNvPr id="6" name="Fußzeilenplatzhalter 5"/>
          <p:cNvSpPr>
            <a:spLocks noGrp="1"/>
          </p:cNvSpPr>
          <p:nvPr>
            <p:ph type="ftr" sz="quarter" idx="11"/>
          </p:nvPr>
        </p:nvSpPr>
        <p:spPr/>
        <p:txBody>
          <a:bodyPr/>
          <a:lstStyle>
            <a:lvl1pPr>
              <a:defRPr/>
            </a:lvl1pPr>
          </a:lstStyle>
          <a:p>
            <a:r>
              <a:rPr lang="de-AT">
                <a:solidFill>
                  <a:srgbClr val="000000"/>
                </a:solidFill>
              </a:rPr>
              <a:t>Ort, Datum</a:t>
            </a:r>
          </a:p>
        </p:txBody>
      </p:sp>
      <p:sp>
        <p:nvSpPr>
          <p:cNvPr id="7" name="Foliennummernplatzhalter 6"/>
          <p:cNvSpPr>
            <a:spLocks noGrp="1"/>
          </p:cNvSpPr>
          <p:nvPr>
            <p:ph type="sldNum" sz="quarter" idx="12"/>
          </p:nvPr>
        </p:nvSpPr>
        <p:spPr/>
        <p:txBody>
          <a:bodyPr/>
          <a:lstStyle>
            <a:lvl1pPr>
              <a:defRPr/>
            </a:lvl1pPr>
          </a:lstStyle>
          <a:p>
            <a:fld id="{29A58FBA-B9F2-4E00-A7C6-021964171725}" type="slidenum">
              <a:rPr lang="de-AT">
                <a:solidFill>
                  <a:srgbClr val="000000"/>
                </a:solidFill>
              </a:rPr>
              <a:pPr/>
              <a:t>‹Nr.›</a:t>
            </a:fld>
            <a:endParaRPr lang="de-AT">
              <a:solidFill>
                <a:srgbClr val="000000"/>
              </a:solidFill>
            </a:endParaRPr>
          </a:p>
        </p:txBody>
      </p:sp>
    </p:spTree>
    <p:extLst>
      <p:ext uri="{BB962C8B-B14F-4D97-AF65-F5344CB8AC3E}">
        <p14:creationId xmlns:p14="http://schemas.microsoft.com/office/powerpoint/2010/main" val="2083205581"/>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1877" y="4800456"/>
            <a:ext cx="5486943" cy="567300"/>
          </a:xfrm>
        </p:spPr>
        <p:txBody>
          <a:bodyPr anchor="b"/>
          <a:lstStyle>
            <a:lvl1pPr algn="l">
              <a:defRPr sz="1710" b="1"/>
            </a:lvl1pPr>
          </a:lstStyle>
          <a:p>
            <a:r>
              <a:rPr lang="de-DE" smtClean="0"/>
              <a:t>Titelmasterformat durch Klicken bearbeiten</a:t>
            </a:r>
            <a:endParaRPr lang="de-AT"/>
          </a:p>
        </p:txBody>
      </p:sp>
      <p:sp>
        <p:nvSpPr>
          <p:cNvPr id="3" name="Bildplatzhalter 2"/>
          <p:cNvSpPr>
            <a:spLocks noGrp="1"/>
          </p:cNvSpPr>
          <p:nvPr>
            <p:ph type="pic" idx="1"/>
          </p:nvPr>
        </p:nvSpPr>
        <p:spPr>
          <a:xfrm>
            <a:off x="1791877" y="613376"/>
            <a:ext cx="5486943" cy="4113648"/>
          </a:xfrm>
        </p:spPr>
        <p:txBody>
          <a:bodyPr/>
          <a:lstStyle>
            <a:lvl1pPr marL="0" indent="0">
              <a:buNone/>
              <a:defRPr sz="2736"/>
            </a:lvl1pPr>
            <a:lvl2pPr marL="390952" indent="0">
              <a:buNone/>
              <a:defRPr sz="2394"/>
            </a:lvl2pPr>
            <a:lvl3pPr marL="781903" indent="0">
              <a:buNone/>
              <a:defRPr sz="2052"/>
            </a:lvl3pPr>
            <a:lvl4pPr marL="1172855" indent="0">
              <a:buNone/>
              <a:defRPr sz="1710"/>
            </a:lvl4pPr>
            <a:lvl5pPr marL="1563807" indent="0">
              <a:buNone/>
              <a:defRPr sz="1710"/>
            </a:lvl5pPr>
            <a:lvl6pPr marL="1954759" indent="0">
              <a:buNone/>
              <a:defRPr sz="1710"/>
            </a:lvl6pPr>
            <a:lvl7pPr marL="2345710" indent="0">
              <a:buNone/>
              <a:defRPr sz="1710"/>
            </a:lvl7pPr>
            <a:lvl8pPr marL="2736662" indent="0">
              <a:buNone/>
              <a:defRPr sz="1710"/>
            </a:lvl8pPr>
            <a:lvl9pPr marL="3127614" indent="0">
              <a:buNone/>
              <a:defRPr sz="1710"/>
            </a:lvl9pPr>
          </a:lstStyle>
          <a:p>
            <a:endParaRPr lang="de-AT"/>
          </a:p>
        </p:txBody>
      </p:sp>
      <p:sp>
        <p:nvSpPr>
          <p:cNvPr id="4" name="Textplatzhalter 3"/>
          <p:cNvSpPr>
            <a:spLocks noGrp="1"/>
          </p:cNvSpPr>
          <p:nvPr>
            <p:ph type="body" sz="half" idx="2"/>
          </p:nvPr>
        </p:nvSpPr>
        <p:spPr>
          <a:xfrm>
            <a:off x="1791877" y="5367757"/>
            <a:ext cx="5486943" cy="804876"/>
          </a:xfrm>
        </p:spPr>
        <p:txBody>
          <a:bodyPr/>
          <a:lstStyle>
            <a:lvl1pPr marL="0" indent="0">
              <a:buNone/>
              <a:defRPr sz="1197"/>
            </a:lvl1pPr>
            <a:lvl2pPr marL="390952" indent="0">
              <a:buNone/>
              <a:defRPr sz="1026"/>
            </a:lvl2pPr>
            <a:lvl3pPr marL="781903" indent="0">
              <a:buNone/>
              <a:defRPr sz="855"/>
            </a:lvl3pPr>
            <a:lvl4pPr marL="1172855" indent="0">
              <a:buNone/>
              <a:defRPr sz="770"/>
            </a:lvl4pPr>
            <a:lvl5pPr marL="1563807" indent="0">
              <a:buNone/>
              <a:defRPr sz="770"/>
            </a:lvl5pPr>
            <a:lvl6pPr marL="1954759" indent="0">
              <a:buNone/>
              <a:defRPr sz="770"/>
            </a:lvl6pPr>
            <a:lvl7pPr marL="2345710" indent="0">
              <a:buNone/>
              <a:defRPr sz="770"/>
            </a:lvl7pPr>
            <a:lvl8pPr marL="2736662" indent="0">
              <a:buNone/>
              <a:defRPr sz="770"/>
            </a:lvl8pPr>
            <a:lvl9pPr marL="3127614" indent="0">
              <a:buNone/>
              <a:defRPr sz="770"/>
            </a:lvl9pPr>
          </a:lstStyle>
          <a:p>
            <a:pPr lvl="0"/>
            <a:r>
              <a:rPr lang="de-DE" smtClean="0"/>
              <a:t>Textmasterformate durch Klicken bearbeiten</a:t>
            </a:r>
          </a:p>
        </p:txBody>
      </p:sp>
      <p:sp>
        <p:nvSpPr>
          <p:cNvPr id="5" name="Datumsplatzhalter 4"/>
          <p:cNvSpPr>
            <a:spLocks noGrp="1"/>
          </p:cNvSpPr>
          <p:nvPr>
            <p:ph type="dt" sz="half" idx="10"/>
          </p:nvPr>
        </p:nvSpPr>
        <p:spPr/>
        <p:txBody>
          <a:bodyPr/>
          <a:lstStyle>
            <a:lvl1pPr>
              <a:defRPr/>
            </a:lvl1pPr>
          </a:lstStyle>
          <a:p>
            <a:r>
              <a:rPr lang="de-AT">
                <a:solidFill>
                  <a:srgbClr val="000000"/>
                </a:solidFill>
              </a:rPr>
              <a:t>Vorname Name, FMA</a:t>
            </a:r>
          </a:p>
        </p:txBody>
      </p:sp>
      <p:sp>
        <p:nvSpPr>
          <p:cNvPr id="6" name="Fußzeilenplatzhalter 5"/>
          <p:cNvSpPr>
            <a:spLocks noGrp="1"/>
          </p:cNvSpPr>
          <p:nvPr>
            <p:ph type="ftr" sz="quarter" idx="11"/>
          </p:nvPr>
        </p:nvSpPr>
        <p:spPr/>
        <p:txBody>
          <a:bodyPr/>
          <a:lstStyle>
            <a:lvl1pPr>
              <a:defRPr/>
            </a:lvl1pPr>
          </a:lstStyle>
          <a:p>
            <a:r>
              <a:rPr lang="de-AT">
                <a:solidFill>
                  <a:srgbClr val="000000"/>
                </a:solidFill>
              </a:rPr>
              <a:t>Ort, Datum</a:t>
            </a:r>
          </a:p>
        </p:txBody>
      </p:sp>
      <p:sp>
        <p:nvSpPr>
          <p:cNvPr id="7" name="Foliennummernplatzhalter 6"/>
          <p:cNvSpPr>
            <a:spLocks noGrp="1"/>
          </p:cNvSpPr>
          <p:nvPr>
            <p:ph type="sldNum" sz="quarter" idx="12"/>
          </p:nvPr>
        </p:nvSpPr>
        <p:spPr/>
        <p:txBody>
          <a:bodyPr/>
          <a:lstStyle>
            <a:lvl1pPr>
              <a:defRPr/>
            </a:lvl1pPr>
          </a:lstStyle>
          <a:p>
            <a:fld id="{0CBC942D-5CBC-48FC-B1D8-4E7883651817}" type="slidenum">
              <a:rPr lang="de-AT">
                <a:solidFill>
                  <a:srgbClr val="000000"/>
                </a:solidFill>
              </a:rPr>
              <a:pPr/>
              <a:t>‹Nr.›</a:t>
            </a:fld>
            <a:endParaRPr lang="de-AT">
              <a:solidFill>
                <a:srgbClr val="000000"/>
              </a:solidFill>
            </a:endParaRPr>
          </a:p>
        </p:txBody>
      </p:sp>
    </p:spTree>
    <p:extLst>
      <p:ext uri="{BB962C8B-B14F-4D97-AF65-F5344CB8AC3E}">
        <p14:creationId xmlns:p14="http://schemas.microsoft.com/office/powerpoint/2010/main" val="2681543595"/>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4" name="Datumsplatzhalter 3"/>
          <p:cNvSpPr>
            <a:spLocks noGrp="1"/>
          </p:cNvSpPr>
          <p:nvPr>
            <p:ph type="dt" sz="half" idx="10"/>
          </p:nvPr>
        </p:nvSpPr>
        <p:spPr/>
        <p:txBody>
          <a:bodyPr/>
          <a:lstStyle>
            <a:lvl1pPr>
              <a:defRPr/>
            </a:lvl1pPr>
          </a:lstStyle>
          <a:p>
            <a:r>
              <a:rPr lang="de-AT">
                <a:solidFill>
                  <a:srgbClr val="000000"/>
                </a:solidFill>
              </a:rPr>
              <a:t>Vorname Name, FMA</a:t>
            </a:r>
          </a:p>
        </p:txBody>
      </p:sp>
      <p:sp>
        <p:nvSpPr>
          <p:cNvPr id="5" name="Fußzeilenplatzhalter 4"/>
          <p:cNvSpPr>
            <a:spLocks noGrp="1"/>
          </p:cNvSpPr>
          <p:nvPr>
            <p:ph type="ftr" sz="quarter" idx="11"/>
          </p:nvPr>
        </p:nvSpPr>
        <p:spPr/>
        <p:txBody>
          <a:bodyPr/>
          <a:lstStyle>
            <a:lvl1pPr>
              <a:defRPr/>
            </a:lvl1pPr>
          </a:lstStyle>
          <a:p>
            <a:r>
              <a:rPr lang="de-AT">
                <a:solidFill>
                  <a:srgbClr val="000000"/>
                </a:solidFill>
              </a:rPr>
              <a:t>Ort, Datum</a:t>
            </a:r>
          </a:p>
        </p:txBody>
      </p:sp>
      <p:sp>
        <p:nvSpPr>
          <p:cNvPr id="6" name="Foliennummernplatzhalter 5"/>
          <p:cNvSpPr>
            <a:spLocks noGrp="1"/>
          </p:cNvSpPr>
          <p:nvPr>
            <p:ph type="sldNum" sz="quarter" idx="12"/>
          </p:nvPr>
        </p:nvSpPr>
        <p:spPr/>
        <p:txBody>
          <a:bodyPr/>
          <a:lstStyle>
            <a:lvl1pPr>
              <a:defRPr/>
            </a:lvl1pPr>
          </a:lstStyle>
          <a:p>
            <a:fld id="{45D46BF4-A34C-4433-B92F-62B8CA590766}" type="slidenum">
              <a:rPr lang="de-AT">
                <a:solidFill>
                  <a:srgbClr val="000000"/>
                </a:solidFill>
              </a:rPr>
              <a:pPr/>
              <a:t>‹Nr.›</a:t>
            </a:fld>
            <a:endParaRPr lang="de-AT">
              <a:solidFill>
                <a:srgbClr val="000000"/>
              </a:solidFill>
            </a:endParaRPr>
          </a:p>
        </p:txBody>
      </p:sp>
    </p:spTree>
    <p:extLst>
      <p:ext uri="{BB962C8B-B14F-4D97-AF65-F5344CB8AC3E}">
        <p14:creationId xmlns:p14="http://schemas.microsoft.com/office/powerpoint/2010/main" val="4065478989"/>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581074" y="358523"/>
            <a:ext cx="1992784" cy="5812669"/>
          </a:xfrm>
        </p:spPr>
        <p:txBody>
          <a:bodyPr vert="eaVert"/>
          <a:lstStyle/>
          <a:p>
            <a:r>
              <a:rPr lang="de-DE" smtClean="0"/>
              <a:t>Titelmasterformat durch Klicken bearbeiten</a:t>
            </a:r>
            <a:endParaRPr lang="de-AT"/>
          </a:p>
        </p:txBody>
      </p:sp>
      <p:sp>
        <p:nvSpPr>
          <p:cNvPr id="3" name="Vertikaler Textplatzhalter 2"/>
          <p:cNvSpPr>
            <a:spLocks noGrp="1"/>
          </p:cNvSpPr>
          <p:nvPr>
            <p:ph type="body" orient="vert" idx="1"/>
          </p:nvPr>
        </p:nvSpPr>
        <p:spPr>
          <a:xfrm>
            <a:off x="600008" y="358523"/>
            <a:ext cx="5850748" cy="5812669"/>
          </a:xfrm>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4" name="Datumsplatzhalter 3"/>
          <p:cNvSpPr>
            <a:spLocks noGrp="1"/>
          </p:cNvSpPr>
          <p:nvPr>
            <p:ph type="dt" sz="half" idx="10"/>
          </p:nvPr>
        </p:nvSpPr>
        <p:spPr/>
        <p:txBody>
          <a:bodyPr/>
          <a:lstStyle>
            <a:lvl1pPr>
              <a:defRPr/>
            </a:lvl1pPr>
          </a:lstStyle>
          <a:p>
            <a:r>
              <a:rPr lang="de-AT">
                <a:solidFill>
                  <a:srgbClr val="000000"/>
                </a:solidFill>
              </a:rPr>
              <a:t>Vorname Name, FMA</a:t>
            </a:r>
          </a:p>
        </p:txBody>
      </p:sp>
      <p:sp>
        <p:nvSpPr>
          <p:cNvPr id="5" name="Fußzeilenplatzhalter 4"/>
          <p:cNvSpPr>
            <a:spLocks noGrp="1"/>
          </p:cNvSpPr>
          <p:nvPr>
            <p:ph type="ftr" sz="quarter" idx="11"/>
          </p:nvPr>
        </p:nvSpPr>
        <p:spPr/>
        <p:txBody>
          <a:bodyPr/>
          <a:lstStyle>
            <a:lvl1pPr>
              <a:defRPr/>
            </a:lvl1pPr>
          </a:lstStyle>
          <a:p>
            <a:r>
              <a:rPr lang="de-AT">
                <a:solidFill>
                  <a:srgbClr val="000000"/>
                </a:solidFill>
              </a:rPr>
              <a:t>Ort, Datum</a:t>
            </a:r>
          </a:p>
        </p:txBody>
      </p:sp>
      <p:sp>
        <p:nvSpPr>
          <p:cNvPr id="6" name="Foliennummernplatzhalter 5"/>
          <p:cNvSpPr>
            <a:spLocks noGrp="1"/>
          </p:cNvSpPr>
          <p:nvPr>
            <p:ph type="sldNum" sz="quarter" idx="12"/>
          </p:nvPr>
        </p:nvSpPr>
        <p:spPr/>
        <p:txBody>
          <a:bodyPr/>
          <a:lstStyle>
            <a:lvl1pPr>
              <a:defRPr/>
            </a:lvl1pPr>
          </a:lstStyle>
          <a:p>
            <a:fld id="{791ED4B7-855A-4F93-8356-601585EA0DDC}" type="slidenum">
              <a:rPr lang="de-AT">
                <a:solidFill>
                  <a:srgbClr val="000000"/>
                </a:solidFill>
              </a:rPr>
              <a:pPr/>
              <a:t>‹Nr.›</a:t>
            </a:fld>
            <a:endParaRPr lang="de-AT">
              <a:solidFill>
                <a:srgbClr val="000000"/>
              </a:solidFill>
            </a:endParaRPr>
          </a:p>
        </p:txBody>
      </p:sp>
    </p:spTree>
    <p:extLst>
      <p:ext uri="{BB962C8B-B14F-4D97-AF65-F5344CB8AC3E}">
        <p14:creationId xmlns:p14="http://schemas.microsoft.com/office/powerpoint/2010/main" val="9705583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581192" y="4693389"/>
            <a:ext cx="7989752" cy="566738"/>
          </a:xfrm>
        </p:spPr>
        <p:txBody>
          <a:bodyPr anchor="b">
            <a:normAutofit/>
          </a:bodyPr>
          <a:lstStyle>
            <a:lvl1pPr algn="l">
              <a:defRPr sz="2400" b="0">
                <a:solidFill>
                  <a:schemeClr val="accent1"/>
                </a:solidFill>
              </a:defRPr>
            </a:lvl1pPr>
          </a:lstStyle>
          <a:p>
            <a:r>
              <a:rPr lang="de-DE" smtClean="0"/>
              <a:t>Titelmasterformat durch Klicken bearbeiten</a:t>
            </a:r>
            <a:endParaRPr lang="en-US" dirty="0"/>
          </a:p>
        </p:txBody>
      </p:sp>
      <p:sp>
        <p:nvSpPr>
          <p:cNvPr id="3" name="Picture Placeholder 2"/>
          <p:cNvSpPr>
            <a:spLocks noGrp="1" noChangeAspect="1"/>
          </p:cNvSpPr>
          <p:nvPr>
            <p:ph type="pic" idx="1"/>
          </p:nvPr>
        </p:nvSpPr>
        <p:spPr>
          <a:xfrm>
            <a:off x="448093" y="599725"/>
            <a:ext cx="8238706"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e-DE" smtClean="0"/>
              <a:t>Bild durch Klicken auf Symbol hinzufügen</a:t>
            </a:r>
            <a:endParaRPr lang="en-US" dirty="0"/>
          </a:p>
        </p:txBody>
      </p:sp>
      <p:sp>
        <p:nvSpPr>
          <p:cNvPr id="4" name="Text Placeholder 3"/>
          <p:cNvSpPr>
            <a:spLocks noGrp="1"/>
          </p:cNvSpPr>
          <p:nvPr>
            <p:ph type="body" sz="half" idx="2"/>
          </p:nvPr>
        </p:nvSpPr>
        <p:spPr>
          <a:xfrm>
            <a:off x="581192" y="5260126"/>
            <a:ext cx="7989752"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e Placeholder 4"/>
          <p:cNvSpPr>
            <a:spLocks noGrp="1"/>
          </p:cNvSpPr>
          <p:nvPr>
            <p:ph type="dt" sz="half" idx="10"/>
          </p:nvPr>
        </p:nvSpPr>
        <p:spPr/>
        <p:txBody>
          <a:bodyPr/>
          <a:lstStyle/>
          <a:p>
            <a:endParaRPr lang="de-AT"/>
          </a:p>
        </p:txBody>
      </p:sp>
      <p:sp>
        <p:nvSpPr>
          <p:cNvPr id="6" name="Footer Placeholder 5"/>
          <p:cNvSpPr>
            <a:spLocks noGrp="1"/>
          </p:cNvSpPr>
          <p:nvPr>
            <p:ph type="ftr" sz="quarter" idx="11"/>
          </p:nvPr>
        </p:nvSpPr>
        <p:spPr/>
        <p:txBody>
          <a:bodyPr/>
          <a:lstStyle/>
          <a:p>
            <a:r>
              <a:rPr lang="de-AT" smtClean="0"/>
              <a:t>Dr. Jettmar / Fachtagung Rechnungslegungskontrolle 2016</a:t>
            </a:r>
            <a:endParaRPr lang="en-US" dirty="0"/>
          </a:p>
        </p:txBody>
      </p:sp>
      <p:sp>
        <p:nvSpPr>
          <p:cNvPr id="7" name="Slide Number Placeholder 6"/>
          <p:cNvSpPr>
            <a:spLocks noGrp="1"/>
          </p:cNvSpPr>
          <p:nvPr>
            <p:ph type="sldNum" sz="quarter" idx="12"/>
          </p:nvPr>
        </p:nvSpPr>
        <p:spPr/>
        <p:txBody>
          <a:bodyPr/>
          <a:lstStyle/>
          <a:p>
            <a:fld id="{6FC9CC3B-DED1-4F01-9436-24D392070F9D}" type="slidenum">
              <a:rPr lang="de-AT" smtClean="0"/>
              <a:t>‹Nr.›</a:t>
            </a:fld>
            <a:endParaRPr lang="de-AT"/>
          </a:p>
        </p:txBody>
      </p:sp>
    </p:spTree>
    <p:extLst>
      <p:ext uri="{BB962C8B-B14F-4D97-AF65-F5344CB8AC3E}">
        <p14:creationId xmlns:p14="http://schemas.microsoft.com/office/powerpoint/2010/main" val="6742284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image" Target="../media/image4.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image" Target="../media/image3.jpeg"/><Relationship Id="rId2" Type="http://schemas.openxmlformats.org/officeDocument/2006/relationships/slideLayout" Target="../slideLayouts/slideLayout13.xml"/><Relationship Id="rId16" Type="http://schemas.openxmlformats.org/officeDocument/2006/relationships/image" Target="../media/image2.wmf"/><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theme" Target="../theme/theme2.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3.xml"/><Relationship Id="rId3" Type="http://schemas.openxmlformats.org/officeDocument/2006/relationships/slideLayout" Target="../slideLayouts/slideLayout28.xml"/><Relationship Id="rId7" Type="http://schemas.openxmlformats.org/officeDocument/2006/relationships/slideLayout" Target="../slideLayouts/slideLayout32.xml"/><Relationship Id="rId12" Type="http://schemas.openxmlformats.org/officeDocument/2006/relationships/theme" Target="../theme/theme3.xml"/><Relationship Id="rId2" Type="http://schemas.openxmlformats.org/officeDocument/2006/relationships/slideLayout" Target="../slideLayouts/slideLayout27.xml"/><Relationship Id="rId1" Type="http://schemas.openxmlformats.org/officeDocument/2006/relationships/slideLayout" Target="../slideLayouts/slideLayout26.xml"/><Relationship Id="rId6" Type="http://schemas.openxmlformats.org/officeDocument/2006/relationships/slideLayout" Target="../slideLayouts/slideLayout31.xml"/><Relationship Id="rId11" Type="http://schemas.openxmlformats.org/officeDocument/2006/relationships/slideLayout" Target="../slideLayouts/slideLayout36.xml"/><Relationship Id="rId5" Type="http://schemas.openxmlformats.org/officeDocument/2006/relationships/slideLayout" Target="../slideLayouts/slideLayout30.xml"/><Relationship Id="rId10" Type="http://schemas.openxmlformats.org/officeDocument/2006/relationships/slideLayout" Target="../slideLayouts/slideLayout35.xml"/><Relationship Id="rId4" Type="http://schemas.openxmlformats.org/officeDocument/2006/relationships/slideLayout" Target="../slideLayouts/slideLayout29.xml"/><Relationship Id="rId9" Type="http://schemas.openxmlformats.org/officeDocument/2006/relationships/slideLayout" Target="../slideLayouts/slideLayout34.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4.xml"/><Relationship Id="rId13" Type="http://schemas.openxmlformats.org/officeDocument/2006/relationships/slideLayout" Target="../slideLayouts/slideLayout49.xml"/><Relationship Id="rId18" Type="http://schemas.openxmlformats.org/officeDocument/2006/relationships/image" Target="../media/image4.jpeg"/><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slideLayout" Target="../slideLayouts/slideLayout48.xml"/><Relationship Id="rId17" Type="http://schemas.openxmlformats.org/officeDocument/2006/relationships/image" Target="../media/image3.jpeg"/><Relationship Id="rId2" Type="http://schemas.openxmlformats.org/officeDocument/2006/relationships/slideLayout" Target="../slideLayouts/slideLayout38.xml"/><Relationship Id="rId16" Type="http://schemas.openxmlformats.org/officeDocument/2006/relationships/image" Target="../media/image2.wmf"/><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5" Type="http://schemas.openxmlformats.org/officeDocument/2006/relationships/theme" Target="../theme/theme4.xml"/><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 Id="rId14" Type="http://schemas.openxmlformats.org/officeDocument/2006/relationships/slideLayout" Target="../slideLayouts/slideLayout50.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8.xml"/><Relationship Id="rId13" Type="http://schemas.openxmlformats.org/officeDocument/2006/relationships/image" Target="../media/image2.wmf"/><Relationship Id="rId3" Type="http://schemas.openxmlformats.org/officeDocument/2006/relationships/slideLayout" Target="../slideLayouts/slideLayout53.xml"/><Relationship Id="rId7" Type="http://schemas.openxmlformats.org/officeDocument/2006/relationships/slideLayout" Target="../slideLayouts/slideLayout57.xml"/><Relationship Id="rId12" Type="http://schemas.openxmlformats.org/officeDocument/2006/relationships/theme" Target="../theme/theme5.xml"/><Relationship Id="rId2" Type="http://schemas.openxmlformats.org/officeDocument/2006/relationships/slideLayout" Target="../slideLayouts/slideLayout52.xml"/><Relationship Id="rId1" Type="http://schemas.openxmlformats.org/officeDocument/2006/relationships/slideLayout" Target="../slideLayouts/slideLayout51.xml"/><Relationship Id="rId6" Type="http://schemas.openxmlformats.org/officeDocument/2006/relationships/slideLayout" Target="../slideLayouts/slideLayout56.xml"/><Relationship Id="rId11" Type="http://schemas.openxmlformats.org/officeDocument/2006/relationships/slideLayout" Target="../slideLayouts/slideLayout61.xml"/><Relationship Id="rId5" Type="http://schemas.openxmlformats.org/officeDocument/2006/relationships/slideLayout" Target="../slideLayouts/slideLayout55.xml"/><Relationship Id="rId15" Type="http://schemas.openxmlformats.org/officeDocument/2006/relationships/image" Target="../media/image4.jpeg"/><Relationship Id="rId10" Type="http://schemas.openxmlformats.org/officeDocument/2006/relationships/slideLayout" Target="../slideLayouts/slideLayout60.xml"/><Relationship Id="rId4" Type="http://schemas.openxmlformats.org/officeDocument/2006/relationships/slideLayout" Target="../slideLayouts/slideLayout54.xml"/><Relationship Id="rId9" Type="http://schemas.openxmlformats.org/officeDocument/2006/relationships/slideLayout" Target="../slideLayouts/slideLayout59.xml"/><Relationship Id="rId14" Type="http://schemas.openxmlformats.org/officeDocument/2006/relationships/image" Target="../media/image3.jpeg"/></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9.xml"/><Relationship Id="rId13" Type="http://schemas.openxmlformats.org/officeDocument/2006/relationships/image" Target="../media/image2.wmf"/><Relationship Id="rId3" Type="http://schemas.openxmlformats.org/officeDocument/2006/relationships/slideLayout" Target="../slideLayouts/slideLayout64.xml"/><Relationship Id="rId7" Type="http://schemas.openxmlformats.org/officeDocument/2006/relationships/slideLayout" Target="../slideLayouts/slideLayout68.xml"/><Relationship Id="rId12" Type="http://schemas.openxmlformats.org/officeDocument/2006/relationships/theme" Target="../theme/theme6.xml"/><Relationship Id="rId2" Type="http://schemas.openxmlformats.org/officeDocument/2006/relationships/slideLayout" Target="../slideLayouts/slideLayout63.xml"/><Relationship Id="rId1" Type="http://schemas.openxmlformats.org/officeDocument/2006/relationships/slideLayout" Target="../slideLayouts/slideLayout62.xml"/><Relationship Id="rId6" Type="http://schemas.openxmlformats.org/officeDocument/2006/relationships/slideLayout" Target="../slideLayouts/slideLayout67.xml"/><Relationship Id="rId11" Type="http://schemas.openxmlformats.org/officeDocument/2006/relationships/slideLayout" Target="../slideLayouts/slideLayout72.xml"/><Relationship Id="rId5" Type="http://schemas.openxmlformats.org/officeDocument/2006/relationships/slideLayout" Target="../slideLayouts/slideLayout66.xml"/><Relationship Id="rId15" Type="http://schemas.openxmlformats.org/officeDocument/2006/relationships/image" Target="../media/image4.jpeg"/><Relationship Id="rId10" Type="http://schemas.openxmlformats.org/officeDocument/2006/relationships/slideLayout" Target="../slideLayouts/slideLayout71.xml"/><Relationship Id="rId4" Type="http://schemas.openxmlformats.org/officeDocument/2006/relationships/slideLayout" Target="../slideLayouts/slideLayout65.xml"/><Relationship Id="rId9" Type="http://schemas.openxmlformats.org/officeDocument/2006/relationships/slideLayout" Target="../slideLayouts/slideLayout70.xml"/><Relationship Id="rId14" Type="http://schemas.openxmlformats.org/officeDocument/2006/relationships/image" Target="../media/image3.jpeg"/></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80.xml"/><Relationship Id="rId13" Type="http://schemas.openxmlformats.org/officeDocument/2006/relationships/image" Target="../media/image2.wmf"/><Relationship Id="rId3" Type="http://schemas.openxmlformats.org/officeDocument/2006/relationships/slideLayout" Target="../slideLayouts/slideLayout75.xml"/><Relationship Id="rId7" Type="http://schemas.openxmlformats.org/officeDocument/2006/relationships/slideLayout" Target="../slideLayouts/slideLayout79.xml"/><Relationship Id="rId12" Type="http://schemas.openxmlformats.org/officeDocument/2006/relationships/theme" Target="../theme/theme7.xml"/><Relationship Id="rId2" Type="http://schemas.openxmlformats.org/officeDocument/2006/relationships/slideLayout" Target="../slideLayouts/slideLayout74.xml"/><Relationship Id="rId1" Type="http://schemas.openxmlformats.org/officeDocument/2006/relationships/slideLayout" Target="../slideLayouts/slideLayout73.xml"/><Relationship Id="rId6" Type="http://schemas.openxmlformats.org/officeDocument/2006/relationships/slideLayout" Target="../slideLayouts/slideLayout78.xml"/><Relationship Id="rId11" Type="http://schemas.openxmlformats.org/officeDocument/2006/relationships/slideLayout" Target="../slideLayouts/slideLayout83.xml"/><Relationship Id="rId5" Type="http://schemas.openxmlformats.org/officeDocument/2006/relationships/slideLayout" Target="../slideLayouts/slideLayout77.xml"/><Relationship Id="rId15" Type="http://schemas.openxmlformats.org/officeDocument/2006/relationships/image" Target="../media/image4.jpeg"/><Relationship Id="rId10" Type="http://schemas.openxmlformats.org/officeDocument/2006/relationships/slideLayout" Target="../slideLayouts/slideLayout82.xml"/><Relationship Id="rId4" Type="http://schemas.openxmlformats.org/officeDocument/2006/relationships/slideLayout" Target="../slideLayouts/slideLayout76.xml"/><Relationship Id="rId9" Type="http://schemas.openxmlformats.org/officeDocument/2006/relationships/slideLayout" Target="../slideLayouts/slideLayout81.xml"/><Relationship Id="rId14" Type="http://schemas.openxmlformats.org/officeDocument/2006/relationships/image" Target="../media/image3.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687474"/>
            <a:ext cx="7989752" cy="1083329"/>
          </a:xfrm>
          <a:prstGeom prst="rect">
            <a:avLst/>
          </a:prstGeom>
        </p:spPr>
        <p:txBody>
          <a:bodyPr vert="horz" lIns="91440" tIns="45720" rIns="91440" bIns="45720" rtlCol="0" anchor="b">
            <a:normAutofit/>
          </a:bodyPr>
          <a:lstStyle/>
          <a:p>
            <a:r>
              <a:rPr lang="de-DE" smtClean="0"/>
              <a:t>Titelmasterformat durch Klicken bearbeiten</a:t>
            </a:r>
            <a:endParaRPr lang="en-US" dirty="0"/>
          </a:p>
        </p:txBody>
      </p:sp>
      <p:sp>
        <p:nvSpPr>
          <p:cNvPr id="3" name="Text Placeholder 2"/>
          <p:cNvSpPr>
            <a:spLocks noGrp="1"/>
          </p:cNvSpPr>
          <p:nvPr>
            <p:ph type="body" idx="1"/>
          </p:nvPr>
        </p:nvSpPr>
        <p:spPr>
          <a:xfrm>
            <a:off x="581192" y="2228003"/>
            <a:ext cx="7989752" cy="3630794"/>
          </a:xfrm>
          <a:prstGeom prst="rect">
            <a:avLst/>
          </a:prstGeom>
        </p:spPr>
        <p:txBody>
          <a:bodyPr vert="horz" lIns="91440" tIns="45720" rIns="91440" bIns="45720" rtlCol="0" anchor="ctr">
            <a:normAutofit/>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Date Placeholder 3"/>
          <p:cNvSpPr>
            <a:spLocks noGrp="1"/>
          </p:cNvSpPr>
          <p:nvPr>
            <p:ph type="dt" sz="half" idx="2"/>
          </p:nvPr>
        </p:nvSpPr>
        <p:spPr>
          <a:xfrm>
            <a:off x="5559327" y="5956136"/>
            <a:ext cx="2133600" cy="365125"/>
          </a:xfrm>
          <a:prstGeom prst="rect">
            <a:avLst/>
          </a:prstGeom>
        </p:spPr>
        <p:txBody>
          <a:bodyPr vert="horz" lIns="91440" tIns="45720" rIns="91440" bIns="45720" rtlCol="0" anchor="ctr"/>
          <a:lstStyle>
            <a:lvl1pPr algn="r">
              <a:defRPr sz="900">
                <a:solidFill>
                  <a:schemeClr val="accent2"/>
                </a:solidFill>
              </a:defRPr>
            </a:lvl1pPr>
          </a:lstStyle>
          <a:p>
            <a:endParaRPr lang="de-AT"/>
          </a:p>
        </p:txBody>
      </p:sp>
      <p:sp>
        <p:nvSpPr>
          <p:cNvPr id="5" name="Footer Placeholder 4"/>
          <p:cNvSpPr>
            <a:spLocks noGrp="1"/>
          </p:cNvSpPr>
          <p:nvPr>
            <p:ph type="ftr" sz="quarter" idx="3"/>
          </p:nvPr>
        </p:nvSpPr>
        <p:spPr>
          <a:xfrm>
            <a:off x="581192" y="5951810"/>
            <a:ext cx="4870585" cy="365125"/>
          </a:xfrm>
          <a:prstGeom prst="rect">
            <a:avLst/>
          </a:prstGeom>
        </p:spPr>
        <p:txBody>
          <a:bodyPr vert="horz" lIns="91440" tIns="45720" rIns="91440" bIns="45720" rtlCol="0" anchor="ctr"/>
          <a:lstStyle>
            <a:lvl1pPr algn="l">
              <a:defRPr sz="900" cap="all">
                <a:solidFill>
                  <a:schemeClr val="accent2"/>
                </a:solidFill>
              </a:defRPr>
            </a:lvl1pPr>
          </a:lstStyle>
          <a:p>
            <a:r>
              <a:rPr lang="de-AT" smtClean="0"/>
              <a:t>Dr. Jettmar / Fachtagung Rechnungslegungskontrolle 2016</a:t>
            </a:r>
            <a:endParaRPr lang="de-AT"/>
          </a:p>
        </p:txBody>
      </p:sp>
      <p:sp>
        <p:nvSpPr>
          <p:cNvPr id="6" name="Slide Number Placeholder 5"/>
          <p:cNvSpPr>
            <a:spLocks noGrp="1"/>
          </p:cNvSpPr>
          <p:nvPr>
            <p:ph type="sldNum" sz="quarter" idx="4"/>
          </p:nvPr>
        </p:nvSpPr>
        <p:spPr>
          <a:xfrm>
            <a:off x="7800476" y="5956136"/>
            <a:ext cx="770468" cy="365125"/>
          </a:xfrm>
          <a:prstGeom prst="rect">
            <a:avLst/>
          </a:prstGeom>
        </p:spPr>
        <p:txBody>
          <a:bodyPr vert="horz" lIns="91440" tIns="45720" rIns="91440" bIns="45720" rtlCol="0" anchor="ctr"/>
          <a:lstStyle>
            <a:lvl1pPr algn="r">
              <a:defRPr sz="900">
                <a:solidFill>
                  <a:schemeClr val="accent2"/>
                </a:solidFill>
              </a:defRPr>
            </a:lvl1pPr>
          </a:lstStyle>
          <a:p>
            <a:fld id="{6FC9CC3B-DED1-4F01-9436-24D392070F9D}" type="slidenum">
              <a:rPr lang="de-AT" smtClean="0"/>
              <a:t>‹Nr.›</a:t>
            </a:fld>
            <a:endParaRPr lang="de-AT"/>
          </a:p>
        </p:txBody>
      </p:sp>
      <p:sp>
        <p:nvSpPr>
          <p:cNvPr id="9" name="Rectangle 8"/>
          <p:cNvSpPr/>
          <p:nvPr/>
        </p:nvSpPr>
        <p:spPr>
          <a:xfrm>
            <a:off x="448091" y="441325"/>
            <a:ext cx="2719909" cy="10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5976001" y="441325"/>
            <a:ext cx="2710800" cy="10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3216601" y="441325"/>
            <a:ext cx="2710800" cy="10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1850355640"/>
      </p:ext>
    </p:extLst>
  </p:cSld>
  <p:clrMap bg1="lt1" tx1="dk1" bg2="lt2" tx2="dk2" accent1="accent1" accent2="accent2" accent3="accent3" accent4="accent4" accent5="accent5" accent6="accent6" hlink="hlink" folHlink="folHlink"/>
  <p:sldLayoutIdLst>
    <p:sldLayoutId id="2147483730" r:id="rId1"/>
    <p:sldLayoutId id="2147483731" r:id="rId2"/>
    <p:sldLayoutId id="2147483732" r:id="rId3"/>
    <p:sldLayoutId id="2147483733" r:id="rId4"/>
    <p:sldLayoutId id="2147483734" r:id="rId5"/>
    <p:sldLayoutId id="2147483735" r:id="rId6"/>
    <p:sldLayoutId id="2147483736" r:id="rId7"/>
    <p:sldLayoutId id="2147483737" r:id="rId8"/>
    <p:sldLayoutId id="2147483738" r:id="rId9"/>
    <p:sldLayoutId id="2147483739" r:id="rId10"/>
    <p:sldLayoutId id="2147483740" r:id="rId11"/>
  </p:sldLayoutIdLst>
  <p:timing>
    <p:tnLst>
      <p:par>
        <p:cTn id="1" dur="indefinite" restart="never" nodeType="tmRoot"/>
      </p:par>
    </p:tnLst>
  </p:timing>
  <p:hf hdr="0" dt="0"/>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spect="1" noChangeArrowheads="1"/>
          </p:cNvSpPr>
          <p:nvPr>
            <p:ph type="title"/>
          </p:nvPr>
        </p:nvSpPr>
        <p:spPr bwMode="auto">
          <a:xfrm>
            <a:off x="1493230" y="358523"/>
            <a:ext cx="7080627" cy="522665"/>
          </a:xfrm>
          <a:prstGeom prst="rect">
            <a:avLst/>
          </a:prstGeom>
          <a:noFill/>
          <a:ln w="9525">
            <a:noFill/>
            <a:miter lim="800000"/>
            <a:headEnd/>
            <a:tailEnd/>
          </a:ln>
        </p:spPr>
        <p:txBody>
          <a:bodyPr vert="horz" wrap="square" lIns="104306" tIns="52153" rIns="104306" bIns="52153" numCol="1" anchor="t" anchorCtr="0" compatLnSpc="1">
            <a:prstTxWarp prst="textNoShape">
              <a:avLst/>
            </a:prstTxWarp>
          </a:bodyPr>
          <a:lstStyle/>
          <a:p>
            <a:pPr lvl="0"/>
            <a:r>
              <a:rPr lang="de-AT" smtClean="0"/>
              <a:t>Titelmasterformat bearbeiten</a:t>
            </a:r>
          </a:p>
        </p:txBody>
      </p:sp>
      <p:sp>
        <p:nvSpPr>
          <p:cNvPr id="3075" name="Rectangle 3"/>
          <p:cNvSpPr>
            <a:spLocks noGrp="1" noChangeArrowheads="1"/>
          </p:cNvSpPr>
          <p:nvPr>
            <p:ph type="body" idx="1"/>
          </p:nvPr>
        </p:nvSpPr>
        <p:spPr bwMode="auto">
          <a:xfrm>
            <a:off x="446612" y="1274267"/>
            <a:ext cx="8311863" cy="4898365"/>
          </a:xfrm>
          <a:prstGeom prst="rect">
            <a:avLst/>
          </a:prstGeom>
          <a:gradFill rotWithShape="1">
            <a:gsLst>
              <a:gs pos="0">
                <a:srgbClr val="EDEDED"/>
              </a:gs>
              <a:gs pos="50000">
                <a:srgbClr val="FFFFFF"/>
              </a:gs>
              <a:gs pos="100000">
                <a:srgbClr val="EDEDED"/>
              </a:gs>
            </a:gsLst>
            <a:lin ang="2700000" scaled="1"/>
          </a:gradFill>
          <a:ln w="9525">
            <a:noFill/>
            <a:miter lim="800000"/>
            <a:headEnd/>
            <a:tailEnd/>
          </a:ln>
        </p:spPr>
        <p:txBody>
          <a:bodyPr vert="horz" wrap="square" lIns="104306" tIns="52153" rIns="104306" bIns="52153" numCol="1" anchor="t" anchorCtr="0" compatLnSpc="1">
            <a:prstTxWarp prst="textNoShape">
              <a:avLst/>
            </a:prstTxWarp>
          </a:bodyPr>
          <a:lstStyle/>
          <a:p>
            <a:pPr lvl="0"/>
            <a:r>
              <a:rPr lang="de-AT" smtClean="0"/>
              <a:t>Textmasterformate durch Klicken bearbeiten</a:t>
            </a:r>
          </a:p>
          <a:p>
            <a:pPr lvl="1"/>
            <a:r>
              <a:rPr lang="de-AT" smtClean="0"/>
              <a:t>Zweite Ebene</a:t>
            </a:r>
          </a:p>
          <a:p>
            <a:pPr lvl="2"/>
            <a:r>
              <a:rPr lang="de-AT" smtClean="0"/>
              <a:t>Dritte Ebene</a:t>
            </a:r>
          </a:p>
        </p:txBody>
      </p:sp>
      <p:pic>
        <p:nvPicPr>
          <p:cNvPr id="7" name="Picture 8" descr="FMA_klein"/>
          <p:cNvPicPr>
            <a:picLocks noChangeAspect="1" noChangeArrowheads="1"/>
          </p:cNvPicPr>
          <p:nvPr userDrawn="1"/>
        </p:nvPicPr>
        <p:blipFill>
          <a:blip r:embed="rId16"/>
          <a:srcRect/>
          <a:stretch>
            <a:fillRect/>
          </a:stretch>
        </p:blipFill>
        <p:spPr bwMode="auto">
          <a:xfrm>
            <a:off x="631230" y="358523"/>
            <a:ext cx="701818" cy="426195"/>
          </a:xfrm>
          <a:prstGeom prst="rect">
            <a:avLst/>
          </a:prstGeom>
          <a:noFill/>
          <a:ln w="9525">
            <a:noFill/>
            <a:miter lim="800000"/>
            <a:headEnd/>
            <a:tailEnd/>
          </a:ln>
        </p:spPr>
      </p:pic>
      <p:sp>
        <p:nvSpPr>
          <p:cNvPr id="8" name="Rectangle 4"/>
          <p:cNvSpPr>
            <a:spLocks noGrp="1" noChangeArrowheads="1"/>
          </p:cNvSpPr>
          <p:nvPr>
            <p:ph type="dt" sz="half" idx="2"/>
          </p:nvPr>
        </p:nvSpPr>
        <p:spPr bwMode="auto">
          <a:xfrm>
            <a:off x="570143" y="6211508"/>
            <a:ext cx="2523560" cy="352763"/>
          </a:xfrm>
          <a:prstGeom prst="rect">
            <a:avLst/>
          </a:prstGeom>
          <a:noFill/>
          <a:ln w="9525">
            <a:noFill/>
            <a:miter lim="800000"/>
            <a:headEnd/>
            <a:tailEnd/>
          </a:ln>
          <a:effectLst/>
        </p:spPr>
        <p:txBody>
          <a:bodyPr vert="horz" wrap="square" lIns="104306" tIns="52153" rIns="104306" bIns="52153" numCol="1" anchor="ctr" anchorCtr="0" compatLnSpc="1">
            <a:prstTxWarp prst="textNoShape">
              <a:avLst/>
            </a:prstTxWarp>
          </a:bodyPr>
          <a:lstStyle>
            <a:lvl1pPr defTabSz="891859">
              <a:defRPr sz="1197"/>
            </a:lvl1pPr>
          </a:lstStyle>
          <a:p>
            <a:pPr fontAlgn="base">
              <a:spcBef>
                <a:spcPct val="0"/>
              </a:spcBef>
              <a:spcAft>
                <a:spcPct val="0"/>
              </a:spcAft>
            </a:pPr>
            <a:r>
              <a:rPr lang="de-AT" dirty="0" smtClean="0">
                <a:solidFill>
                  <a:srgbClr val="000000"/>
                </a:solidFill>
              </a:rPr>
              <a:t>Team Accounting, FMA</a:t>
            </a:r>
            <a:endParaRPr lang="de-AT" dirty="0">
              <a:solidFill>
                <a:srgbClr val="000000"/>
              </a:solidFill>
            </a:endParaRPr>
          </a:p>
        </p:txBody>
      </p:sp>
      <p:sp>
        <p:nvSpPr>
          <p:cNvPr id="9" name="Rectangle 6"/>
          <p:cNvSpPr>
            <a:spLocks noGrp="1" noChangeArrowheads="1"/>
          </p:cNvSpPr>
          <p:nvPr>
            <p:ph type="sldNum" sz="quarter" idx="4"/>
          </p:nvPr>
        </p:nvSpPr>
        <p:spPr bwMode="auto">
          <a:xfrm>
            <a:off x="6439895" y="6210068"/>
            <a:ext cx="2133962" cy="287970"/>
          </a:xfrm>
          <a:prstGeom prst="rect">
            <a:avLst/>
          </a:prstGeom>
          <a:noFill/>
          <a:ln w="9525">
            <a:noFill/>
            <a:miter lim="800000"/>
            <a:headEnd/>
            <a:tailEnd/>
          </a:ln>
          <a:effectLst/>
        </p:spPr>
        <p:txBody>
          <a:bodyPr vert="horz" wrap="square" lIns="104306" tIns="52153" rIns="104306" bIns="52153" numCol="1" anchor="t" anchorCtr="0" compatLnSpc="1">
            <a:prstTxWarp prst="textNoShape">
              <a:avLst/>
            </a:prstTxWarp>
          </a:bodyPr>
          <a:lstStyle>
            <a:lvl1pPr algn="r" defTabSz="891859">
              <a:defRPr sz="1197"/>
            </a:lvl1pPr>
          </a:lstStyle>
          <a:p>
            <a:pPr fontAlgn="base">
              <a:spcBef>
                <a:spcPct val="0"/>
              </a:spcBef>
              <a:spcAft>
                <a:spcPct val="0"/>
              </a:spcAft>
            </a:pPr>
            <a:fld id="{1B4BEB11-D829-4D4B-81FA-40B520F3044F}" type="slidenum">
              <a:rPr lang="de-AT">
                <a:solidFill>
                  <a:srgbClr val="000000"/>
                </a:solidFill>
              </a:rPr>
              <a:pPr fontAlgn="base">
                <a:spcBef>
                  <a:spcPct val="0"/>
                </a:spcBef>
                <a:spcAft>
                  <a:spcPct val="0"/>
                </a:spcAft>
              </a:pPr>
              <a:t>‹Nr.›</a:t>
            </a:fld>
            <a:endParaRPr lang="de-AT">
              <a:solidFill>
                <a:srgbClr val="000000"/>
              </a:solidFill>
            </a:endParaRPr>
          </a:p>
        </p:txBody>
      </p:sp>
      <p:sp>
        <p:nvSpPr>
          <p:cNvPr id="10" name="Fußzeilenplatzhalter 5"/>
          <p:cNvSpPr>
            <a:spLocks noGrp="1"/>
          </p:cNvSpPr>
          <p:nvPr>
            <p:ph type="ftr" sz="quarter" idx="3"/>
          </p:nvPr>
        </p:nvSpPr>
        <p:spPr>
          <a:xfrm>
            <a:off x="3648382" y="6237425"/>
            <a:ext cx="1970385" cy="260613"/>
          </a:xfrm>
          <a:prstGeom prst="rect">
            <a:avLst/>
          </a:prstGeom>
        </p:spPr>
        <p:txBody>
          <a:bodyPr/>
          <a:lstStyle>
            <a:lvl1pPr>
              <a:defRPr sz="1197"/>
            </a:lvl1pPr>
          </a:lstStyle>
          <a:p>
            <a:pPr fontAlgn="base">
              <a:spcBef>
                <a:spcPct val="0"/>
              </a:spcBef>
              <a:spcAft>
                <a:spcPct val="0"/>
              </a:spcAft>
            </a:pPr>
            <a:r>
              <a:rPr lang="de-AT" dirty="0" smtClean="0">
                <a:solidFill>
                  <a:srgbClr val="000000"/>
                </a:solidFill>
              </a:rPr>
              <a:t>Wien, 25. Jänner 2016</a:t>
            </a:r>
            <a:endParaRPr lang="de-AT" dirty="0">
              <a:solidFill>
                <a:srgbClr val="000000"/>
              </a:solidFill>
            </a:endParaRPr>
          </a:p>
        </p:txBody>
      </p:sp>
    </p:spTree>
    <p:extLst>
      <p:ext uri="{BB962C8B-B14F-4D97-AF65-F5344CB8AC3E}">
        <p14:creationId xmlns:p14="http://schemas.microsoft.com/office/powerpoint/2010/main" val="1216076307"/>
      </p:ext>
    </p:extLst>
  </p:cSld>
  <p:clrMap bg1="lt1" tx1="dk1" bg2="lt2" tx2="dk2" accent1="accent1" accent2="accent2" accent3="accent3" accent4="accent4" accent5="accent5" accent6="accent6" hlink="hlink" folHlink="folHlink"/>
  <p:sldLayoutIdLst>
    <p:sldLayoutId id="2147483742" r:id="rId1"/>
    <p:sldLayoutId id="2147483743" r:id="rId2"/>
    <p:sldLayoutId id="2147483744" r:id="rId3"/>
    <p:sldLayoutId id="2147483745" r:id="rId4"/>
    <p:sldLayoutId id="2147483746" r:id="rId5"/>
    <p:sldLayoutId id="2147483747" r:id="rId6"/>
    <p:sldLayoutId id="2147483748" r:id="rId7"/>
    <p:sldLayoutId id="2147483749" r:id="rId8"/>
    <p:sldLayoutId id="2147483750" r:id="rId9"/>
    <p:sldLayoutId id="2147483751" r:id="rId10"/>
    <p:sldLayoutId id="2147483752" r:id="rId11"/>
    <p:sldLayoutId id="2147483753" r:id="rId12"/>
    <p:sldLayoutId id="2147483754" r:id="rId13"/>
    <p:sldLayoutId id="2147483755" r:id="rId14"/>
  </p:sldLayoutIdLst>
  <p:hf hdr="0" ftr="0" dt="0"/>
  <p:txStyles>
    <p:titleStyle>
      <a:lvl1pPr algn="r" defTabSz="891859" rtl="0" eaLnBrk="0" fontAlgn="base" hangingPunct="0">
        <a:spcBef>
          <a:spcPct val="0"/>
        </a:spcBef>
        <a:spcAft>
          <a:spcPct val="0"/>
        </a:spcAft>
        <a:defRPr sz="2736">
          <a:solidFill>
            <a:schemeClr val="tx2"/>
          </a:solidFill>
          <a:latin typeface="+mj-lt"/>
          <a:ea typeface="+mj-ea"/>
          <a:cs typeface="+mj-cs"/>
        </a:defRPr>
      </a:lvl1pPr>
      <a:lvl2pPr algn="r" defTabSz="891859" rtl="0" eaLnBrk="0" fontAlgn="base" hangingPunct="0">
        <a:spcBef>
          <a:spcPct val="0"/>
        </a:spcBef>
        <a:spcAft>
          <a:spcPct val="0"/>
        </a:spcAft>
        <a:defRPr sz="2736">
          <a:solidFill>
            <a:schemeClr val="tx2"/>
          </a:solidFill>
          <a:latin typeface="Arial" charset="0"/>
        </a:defRPr>
      </a:lvl2pPr>
      <a:lvl3pPr algn="r" defTabSz="891859" rtl="0" eaLnBrk="0" fontAlgn="base" hangingPunct="0">
        <a:spcBef>
          <a:spcPct val="0"/>
        </a:spcBef>
        <a:spcAft>
          <a:spcPct val="0"/>
        </a:spcAft>
        <a:defRPr sz="2736">
          <a:solidFill>
            <a:schemeClr val="tx2"/>
          </a:solidFill>
          <a:latin typeface="Arial" charset="0"/>
        </a:defRPr>
      </a:lvl3pPr>
      <a:lvl4pPr algn="r" defTabSz="891859" rtl="0" eaLnBrk="0" fontAlgn="base" hangingPunct="0">
        <a:spcBef>
          <a:spcPct val="0"/>
        </a:spcBef>
        <a:spcAft>
          <a:spcPct val="0"/>
        </a:spcAft>
        <a:defRPr sz="2736">
          <a:solidFill>
            <a:schemeClr val="tx2"/>
          </a:solidFill>
          <a:latin typeface="Arial" charset="0"/>
        </a:defRPr>
      </a:lvl4pPr>
      <a:lvl5pPr algn="r" defTabSz="891859" rtl="0" eaLnBrk="0" fontAlgn="base" hangingPunct="0">
        <a:spcBef>
          <a:spcPct val="0"/>
        </a:spcBef>
        <a:spcAft>
          <a:spcPct val="0"/>
        </a:spcAft>
        <a:defRPr sz="2736">
          <a:solidFill>
            <a:schemeClr val="tx2"/>
          </a:solidFill>
          <a:latin typeface="Arial" charset="0"/>
        </a:defRPr>
      </a:lvl5pPr>
      <a:lvl6pPr marL="390952" algn="r" defTabSz="891859" rtl="0" fontAlgn="base">
        <a:spcBef>
          <a:spcPct val="0"/>
        </a:spcBef>
        <a:spcAft>
          <a:spcPct val="0"/>
        </a:spcAft>
        <a:defRPr sz="2736">
          <a:solidFill>
            <a:schemeClr val="tx2"/>
          </a:solidFill>
          <a:latin typeface="Arial" charset="0"/>
        </a:defRPr>
      </a:lvl6pPr>
      <a:lvl7pPr marL="781903" algn="r" defTabSz="891859" rtl="0" fontAlgn="base">
        <a:spcBef>
          <a:spcPct val="0"/>
        </a:spcBef>
        <a:spcAft>
          <a:spcPct val="0"/>
        </a:spcAft>
        <a:defRPr sz="2736">
          <a:solidFill>
            <a:schemeClr val="tx2"/>
          </a:solidFill>
          <a:latin typeface="Arial" charset="0"/>
        </a:defRPr>
      </a:lvl7pPr>
      <a:lvl8pPr marL="1172855" algn="r" defTabSz="891859" rtl="0" fontAlgn="base">
        <a:spcBef>
          <a:spcPct val="0"/>
        </a:spcBef>
        <a:spcAft>
          <a:spcPct val="0"/>
        </a:spcAft>
        <a:defRPr sz="2736">
          <a:solidFill>
            <a:schemeClr val="tx2"/>
          </a:solidFill>
          <a:latin typeface="Arial" charset="0"/>
        </a:defRPr>
      </a:lvl8pPr>
      <a:lvl9pPr marL="1563807" algn="r" defTabSz="891859" rtl="0" fontAlgn="base">
        <a:spcBef>
          <a:spcPct val="0"/>
        </a:spcBef>
        <a:spcAft>
          <a:spcPct val="0"/>
        </a:spcAft>
        <a:defRPr sz="2736">
          <a:solidFill>
            <a:schemeClr val="tx2"/>
          </a:solidFill>
          <a:latin typeface="Arial" charset="0"/>
        </a:defRPr>
      </a:lvl9pPr>
    </p:titleStyle>
    <p:bodyStyle>
      <a:lvl1pPr marL="333938" indent="-333938" algn="l" defTabSz="891859" rtl="0" eaLnBrk="0" fontAlgn="base" hangingPunct="0">
        <a:lnSpc>
          <a:spcPct val="120000"/>
        </a:lnSpc>
        <a:spcBef>
          <a:spcPct val="20000"/>
        </a:spcBef>
        <a:spcAft>
          <a:spcPct val="0"/>
        </a:spcAft>
        <a:buBlip>
          <a:blip r:embed="rId17"/>
        </a:buBlip>
        <a:defRPr sz="2052">
          <a:solidFill>
            <a:schemeClr val="tx1"/>
          </a:solidFill>
          <a:latin typeface="+mn-lt"/>
          <a:ea typeface="+mn-ea"/>
          <a:cs typeface="+mn-cs"/>
        </a:defRPr>
      </a:lvl1pPr>
      <a:lvl2pPr marL="724890" indent="-278282" algn="l" defTabSz="891859" rtl="0" eaLnBrk="0" fontAlgn="base" hangingPunct="0">
        <a:lnSpc>
          <a:spcPct val="120000"/>
        </a:lnSpc>
        <a:spcBef>
          <a:spcPct val="20000"/>
        </a:spcBef>
        <a:spcAft>
          <a:spcPct val="0"/>
        </a:spcAft>
        <a:buBlip>
          <a:blip r:embed="rId18"/>
        </a:buBlip>
        <a:defRPr sz="1710">
          <a:solidFill>
            <a:schemeClr val="tx1"/>
          </a:solidFill>
          <a:latin typeface="+mn-lt"/>
        </a:defRPr>
      </a:lvl2pPr>
      <a:lvl3pPr marL="1114484" indent="-222625" algn="l" defTabSz="891859" rtl="0" eaLnBrk="0" fontAlgn="base" hangingPunct="0">
        <a:lnSpc>
          <a:spcPct val="120000"/>
        </a:lnSpc>
        <a:spcBef>
          <a:spcPct val="20000"/>
        </a:spcBef>
        <a:spcAft>
          <a:spcPct val="0"/>
        </a:spcAft>
        <a:buChar char="-"/>
        <a:defRPr>
          <a:solidFill>
            <a:schemeClr val="tx1"/>
          </a:solidFill>
          <a:latin typeface="+mn-lt"/>
        </a:defRPr>
      </a:lvl3pPr>
      <a:lvl4pPr marL="1561092" indent="-222625" algn="l" defTabSz="891859" rtl="0" eaLnBrk="0" fontAlgn="base" hangingPunct="0">
        <a:spcBef>
          <a:spcPct val="20000"/>
        </a:spcBef>
        <a:spcAft>
          <a:spcPct val="0"/>
        </a:spcAft>
        <a:buChar char="–"/>
        <a:defRPr sz="1967">
          <a:solidFill>
            <a:schemeClr val="tx1"/>
          </a:solidFill>
          <a:latin typeface="+mn-lt"/>
        </a:defRPr>
      </a:lvl4pPr>
      <a:lvl5pPr marL="2006343" indent="-222625" algn="l" defTabSz="891859" rtl="0" eaLnBrk="0" fontAlgn="base" hangingPunct="0">
        <a:spcBef>
          <a:spcPct val="20000"/>
        </a:spcBef>
        <a:spcAft>
          <a:spcPct val="0"/>
        </a:spcAft>
        <a:buChar char="»"/>
        <a:defRPr sz="1967">
          <a:solidFill>
            <a:schemeClr val="tx1"/>
          </a:solidFill>
          <a:latin typeface="+mn-lt"/>
        </a:defRPr>
      </a:lvl5pPr>
      <a:lvl6pPr marL="2397294" indent="-222625" algn="l" defTabSz="891859" rtl="0" fontAlgn="base">
        <a:spcBef>
          <a:spcPct val="20000"/>
        </a:spcBef>
        <a:spcAft>
          <a:spcPct val="0"/>
        </a:spcAft>
        <a:buChar char="»"/>
        <a:defRPr sz="1967">
          <a:solidFill>
            <a:schemeClr val="tx1"/>
          </a:solidFill>
          <a:latin typeface="+mn-lt"/>
        </a:defRPr>
      </a:lvl6pPr>
      <a:lvl7pPr marL="2788246" indent="-222625" algn="l" defTabSz="891859" rtl="0" fontAlgn="base">
        <a:spcBef>
          <a:spcPct val="20000"/>
        </a:spcBef>
        <a:spcAft>
          <a:spcPct val="0"/>
        </a:spcAft>
        <a:buChar char="»"/>
        <a:defRPr sz="1967">
          <a:solidFill>
            <a:schemeClr val="tx1"/>
          </a:solidFill>
          <a:latin typeface="+mn-lt"/>
        </a:defRPr>
      </a:lvl7pPr>
      <a:lvl8pPr marL="3179198" indent="-222625" algn="l" defTabSz="891859" rtl="0" fontAlgn="base">
        <a:spcBef>
          <a:spcPct val="20000"/>
        </a:spcBef>
        <a:spcAft>
          <a:spcPct val="0"/>
        </a:spcAft>
        <a:buChar char="»"/>
        <a:defRPr sz="1967">
          <a:solidFill>
            <a:schemeClr val="tx1"/>
          </a:solidFill>
          <a:latin typeface="+mn-lt"/>
        </a:defRPr>
      </a:lvl8pPr>
      <a:lvl9pPr marL="3570149" indent="-222625" algn="l" defTabSz="891859" rtl="0" fontAlgn="base">
        <a:spcBef>
          <a:spcPct val="20000"/>
        </a:spcBef>
        <a:spcAft>
          <a:spcPct val="0"/>
        </a:spcAft>
        <a:buChar char="»"/>
        <a:defRPr sz="1967">
          <a:solidFill>
            <a:schemeClr val="tx1"/>
          </a:solidFill>
          <a:latin typeface="+mn-lt"/>
        </a:defRPr>
      </a:lvl9pPr>
    </p:bodyStyle>
    <p:otherStyle>
      <a:defPPr>
        <a:defRPr lang="de-DE"/>
      </a:defPPr>
      <a:lvl1pPr marL="0" algn="l" defTabSz="781903" rtl="0" eaLnBrk="1" latinLnBrk="0" hangingPunct="1">
        <a:defRPr sz="1539" kern="1200">
          <a:solidFill>
            <a:schemeClr val="tx1"/>
          </a:solidFill>
          <a:latin typeface="+mn-lt"/>
          <a:ea typeface="+mn-ea"/>
          <a:cs typeface="+mn-cs"/>
        </a:defRPr>
      </a:lvl1pPr>
      <a:lvl2pPr marL="390952" algn="l" defTabSz="781903" rtl="0" eaLnBrk="1" latinLnBrk="0" hangingPunct="1">
        <a:defRPr sz="1539" kern="1200">
          <a:solidFill>
            <a:schemeClr val="tx1"/>
          </a:solidFill>
          <a:latin typeface="+mn-lt"/>
          <a:ea typeface="+mn-ea"/>
          <a:cs typeface="+mn-cs"/>
        </a:defRPr>
      </a:lvl2pPr>
      <a:lvl3pPr marL="781903" algn="l" defTabSz="781903" rtl="0" eaLnBrk="1" latinLnBrk="0" hangingPunct="1">
        <a:defRPr sz="1539" kern="1200">
          <a:solidFill>
            <a:schemeClr val="tx1"/>
          </a:solidFill>
          <a:latin typeface="+mn-lt"/>
          <a:ea typeface="+mn-ea"/>
          <a:cs typeface="+mn-cs"/>
        </a:defRPr>
      </a:lvl3pPr>
      <a:lvl4pPr marL="1172855" algn="l" defTabSz="781903" rtl="0" eaLnBrk="1" latinLnBrk="0" hangingPunct="1">
        <a:defRPr sz="1539" kern="1200">
          <a:solidFill>
            <a:schemeClr val="tx1"/>
          </a:solidFill>
          <a:latin typeface="+mn-lt"/>
          <a:ea typeface="+mn-ea"/>
          <a:cs typeface="+mn-cs"/>
        </a:defRPr>
      </a:lvl4pPr>
      <a:lvl5pPr marL="1563807" algn="l" defTabSz="781903" rtl="0" eaLnBrk="1" latinLnBrk="0" hangingPunct="1">
        <a:defRPr sz="1539" kern="1200">
          <a:solidFill>
            <a:schemeClr val="tx1"/>
          </a:solidFill>
          <a:latin typeface="+mn-lt"/>
          <a:ea typeface="+mn-ea"/>
          <a:cs typeface="+mn-cs"/>
        </a:defRPr>
      </a:lvl5pPr>
      <a:lvl6pPr marL="1954759" algn="l" defTabSz="781903" rtl="0" eaLnBrk="1" latinLnBrk="0" hangingPunct="1">
        <a:defRPr sz="1539" kern="1200">
          <a:solidFill>
            <a:schemeClr val="tx1"/>
          </a:solidFill>
          <a:latin typeface="+mn-lt"/>
          <a:ea typeface="+mn-ea"/>
          <a:cs typeface="+mn-cs"/>
        </a:defRPr>
      </a:lvl6pPr>
      <a:lvl7pPr marL="2345710" algn="l" defTabSz="781903" rtl="0" eaLnBrk="1" latinLnBrk="0" hangingPunct="1">
        <a:defRPr sz="1539" kern="1200">
          <a:solidFill>
            <a:schemeClr val="tx1"/>
          </a:solidFill>
          <a:latin typeface="+mn-lt"/>
          <a:ea typeface="+mn-ea"/>
          <a:cs typeface="+mn-cs"/>
        </a:defRPr>
      </a:lvl7pPr>
      <a:lvl8pPr marL="2736662" algn="l" defTabSz="781903" rtl="0" eaLnBrk="1" latinLnBrk="0" hangingPunct="1">
        <a:defRPr sz="1539" kern="1200">
          <a:solidFill>
            <a:schemeClr val="tx1"/>
          </a:solidFill>
          <a:latin typeface="+mn-lt"/>
          <a:ea typeface="+mn-ea"/>
          <a:cs typeface="+mn-cs"/>
        </a:defRPr>
      </a:lvl8pPr>
      <a:lvl9pPr marL="3127614" algn="l" defTabSz="781903" rtl="0" eaLnBrk="1" latinLnBrk="0" hangingPunct="1">
        <a:defRPr sz="1539"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687474"/>
            <a:ext cx="7989752" cy="1083329"/>
          </a:xfrm>
          <a:prstGeom prst="rect">
            <a:avLst/>
          </a:prstGeom>
        </p:spPr>
        <p:txBody>
          <a:bodyPr vert="horz" lIns="91440" tIns="45720" rIns="91440" bIns="45720" rtlCol="0" anchor="b">
            <a:normAutofit/>
          </a:bodyPr>
          <a:lstStyle/>
          <a:p>
            <a:r>
              <a:rPr lang="de-DE" smtClean="0"/>
              <a:t>Titelmasterformat durch Klicken bearbeiten</a:t>
            </a:r>
            <a:endParaRPr lang="en-US" dirty="0"/>
          </a:p>
        </p:txBody>
      </p:sp>
      <p:sp>
        <p:nvSpPr>
          <p:cNvPr id="3" name="Text Placeholder 2"/>
          <p:cNvSpPr>
            <a:spLocks noGrp="1"/>
          </p:cNvSpPr>
          <p:nvPr>
            <p:ph type="body" idx="1"/>
          </p:nvPr>
        </p:nvSpPr>
        <p:spPr>
          <a:xfrm>
            <a:off x="581192" y="2228003"/>
            <a:ext cx="7989752" cy="3630794"/>
          </a:xfrm>
          <a:prstGeom prst="rect">
            <a:avLst/>
          </a:prstGeom>
        </p:spPr>
        <p:txBody>
          <a:bodyPr vert="horz" lIns="91440" tIns="45720" rIns="91440" bIns="45720" rtlCol="0" anchor="ctr">
            <a:normAutofit/>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Date Placeholder 3"/>
          <p:cNvSpPr>
            <a:spLocks noGrp="1"/>
          </p:cNvSpPr>
          <p:nvPr>
            <p:ph type="dt" sz="half" idx="2"/>
          </p:nvPr>
        </p:nvSpPr>
        <p:spPr>
          <a:xfrm>
            <a:off x="5559327" y="5956136"/>
            <a:ext cx="2133600" cy="365125"/>
          </a:xfrm>
          <a:prstGeom prst="rect">
            <a:avLst/>
          </a:prstGeom>
        </p:spPr>
        <p:txBody>
          <a:bodyPr vert="horz" lIns="91440" tIns="45720" rIns="91440" bIns="45720" rtlCol="0" anchor="ctr"/>
          <a:lstStyle>
            <a:lvl1pPr algn="r">
              <a:defRPr sz="900">
                <a:solidFill>
                  <a:schemeClr val="accent2"/>
                </a:solidFill>
              </a:defRPr>
            </a:lvl1pPr>
          </a:lstStyle>
          <a:p>
            <a:endParaRPr lang="de-AT">
              <a:solidFill>
                <a:srgbClr val="58B6C0"/>
              </a:solidFill>
            </a:endParaRPr>
          </a:p>
        </p:txBody>
      </p:sp>
      <p:sp>
        <p:nvSpPr>
          <p:cNvPr id="5" name="Footer Placeholder 4"/>
          <p:cNvSpPr>
            <a:spLocks noGrp="1"/>
          </p:cNvSpPr>
          <p:nvPr>
            <p:ph type="ftr" sz="quarter" idx="3"/>
          </p:nvPr>
        </p:nvSpPr>
        <p:spPr>
          <a:xfrm>
            <a:off x="581192" y="5951810"/>
            <a:ext cx="4870585" cy="365125"/>
          </a:xfrm>
          <a:prstGeom prst="rect">
            <a:avLst/>
          </a:prstGeom>
        </p:spPr>
        <p:txBody>
          <a:bodyPr vert="horz" lIns="91440" tIns="45720" rIns="91440" bIns="45720" rtlCol="0" anchor="ctr"/>
          <a:lstStyle>
            <a:lvl1pPr algn="l">
              <a:defRPr sz="900" cap="all">
                <a:solidFill>
                  <a:schemeClr val="accent2"/>
                </a:solidFill>
              </a:defRPr>
            </a:lvl1pPr>
          </a:lstStyle>
          <a:p>
            <a:r>
              <a:rPr lang="de-DE" smtClean="0">
                <a:solidFill>
                  <a:srgbClr val="58B6C0"/>
                </a:solidFill>
              </a:rPr>
              <a:t>Univ.-Prof. Dr. Rohatschek / Fachtagung Rechnungslegungskontrolle 2016</a:t>
            </a:r>
            <a:endParaRPr lang="de-AT">
              <a:solidFill>
                <a:srgbClr val="58B6C0"/>
              </a:solidFill>
            </a:endParaRPr>
          </a:p>
        </p:txBody>
      </p:sp>
      <p:sp>
        <p:nvSpPr>
          <p:cNvPr id="6" name="Slide Number Placeholder 5"/>
          <p:cNvSpPr>
            <a:spLocks noGrp="1"/>
          </p:cNvSpPr>
          <p:nvPr>
            <p:ph type="sldNum" sz="quarter" idx="4"/>
          </p:nvPr>
        </p:nvSpPr>
        <p:spPr>
          <a:xfrm>
            <a:off x="7800476" y="5956136"/>
            <a:ext cx="770468" cy="365125"/>
          </a:xfrm>
          <a:prstGeom prst="rect">
            <a:avLst/>
          </a:prstGeom>
        </p:spPr>
        <p:txBody>
          <a:bodyPr vert="horz" lIns="91440" tIns="45720" rIns="91440" bIns="45720" rtlCol="0" anchor="ctr"/>
          <a:lstStyle>
            <a:lvl1pPr algn="r">
              <a:defRPr sz="900">
                <a:solidFill>
                  <a:schemeClr val="accent2"/>
                </a:solidFill>
              </a:defRPr>
            </a:lvl1pPr>
          </a:lstStyle>
          <a:p>
            <a:fld id="{6FC9CC3B-DED1-4F01-9436-24D392070F9D}" type="slidenum">
              <a:rPr lang="de-AT" smtClean="0">
                <a:solidFill>
                  <a:srgbClr val="58B6C0"/>
                </a:solidFill>
              </a:rPr>
              <a:pPr/>
              <a:t>‹Nr.›</a:t>
            </a:fld>
            <a:endParaRPr lang="de-AT">
              <a:solidFill>
                <a:srgbClr val="58B6C0"/>
              </a:solidFill>
            </a:endParaRPr>
          </a:p>
        </p:txBody>
      </p:sp>
      <p:sp>
        <p:nvSpPr>
          <p:cNvPr id="9" name="Rectangle 8"/>
          <p:cNvSpPr/>
          <p:nvPr/>
        </p:nvSpPr>
        <p:spPr>
          <a:xfrm>
            <a:off x="448091" y="441325"/>
            <a:ext cx="2719909" cy="10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5976001" y="441325"/>
            <a:ext cx="2710800" cy="10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3216601" y="441325"/>
            <a:ext cx="2710800" cy="10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752536022"/>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iming>
    <p:tnLst>
      <p:par>
        <p:cTn id="1" dur="indefinite" restart="never" nodeType="tmRoot"/>
      </p:par>
    </p:tnLst>
  </p:timing>
  <p:hf hdr="0" dt="0"/>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spect="1" noChangeArrowheads="1"/>
          </p:cNvSpPr>
          <p:nvPr>
            <p:ph type="title"/>
          </p:nvPr>
        </p:nvSpPr>
        <p:spPr bwMode="auto">
          <a:xfrm>
            <a:off x="1493230" y="358523"/>
            <a:ext cx="7080627" cy="522665"/>
          </a:xfrm>
          <a:prstGeom prst="rect">
            <a:avLst/>
          </a:prstGeom>
          <a:noFill/>
          <a:ln w="9525">
            <a:noFill/>
            <a:miter lim="800000"/>
            <a:headEnd/>
            <a:tailEnd/>
          </a:ln>
        </p:spPr>
        <p:txBody>
          <a:bodyPr vert="horz" wrap="square" lIns="104306" tIns="52153" rIns="104306" bIns="52153" numCol="1" anchor="t" anchorCtr="0" compatLnSpc="1">
            <a:prstTxWarp prst="textNoShape">
              <a:avLst/>
            </a:prstTxWarp>
          </a:bodyPr>
          <a:lstStyle/>
          <a:p>
            <a:pPr lvl="0"/>
            <a:r>
              <a:rPr lang="de-AT" smtClean="0"/>
              <a:t>Titelmasterformat bearbeiten</a:t>
            </a:r>
          </a:p>
        </p:txBody>
      </p:sp>
      <p:sp>
        <p:nvSpPr>
          <p:cNvPr id="3075" name="Rectangle 3"/>
          <p:cNvSpPr>
            <a:spLocks noGrp="1" noChangeArrowheads="1"/>
          </p:cNvSpPr>
          <p:nvPr>
            <p:ph type="body" idx="1"/>
          </p:nvPr>
        </p:nvSpPr>
        <p:spPr bwMode="auto">
          <a:xfrm>
            <a:off x="446612" y="1274267"/>
            <a:ext cx="8311863" cy="4898365"/>
          </a:xfrm>
          <a:prstGeom prst="rect">
            <a:avLst/>
          </a:prstGeom>
          <a:gradFill rotWithShape="1">
            <a:gsLst>
              <a:gs pos="0">
                <a:srgbClr val="EDEDED"/>
              </a:gs>
              <a:gs pos="50000">
                <a:srgbClr val="FFFFFF"/>
              </a:gs>
              <a:gs pos="100000">
                <a:srgbClr val="EDEDED"/>
              </a:gs>
            </a:gsLst>
            <a:lin ang="2700000" scaled="1"/>
          </a:gradFill>
          <a:ln w="9525">
            <a:noFill/>
            <a:miter lim="800000"/>
            <a:headEnd/>
            <a:tailEnd/>
          </a:ln>
        </p:spPr>
        <p:txBody>
          <a:bodyPr vert="horz" wrap="square" lIns="104306" tIns="52153" rIns="104306" bIns="52153" numCol="1" anchor="t" anchorCtr="0" compatLnSpc="1">
            <a:prstTxWarp prst="textNoShape">
              <a:avLst/>
            </a:prstTxWarp>
          </a:bodyPr>
          <a:lstStyle/>
          <a:p>
            <a:pPr lvl="0"/>
            <a:r>
              <a:rPr lang="de-AT" smtClean="0"/>
              <a:t>Textmasterformate durch Klicken bearbeiten</a:t>
            </a:r>
          </a:p>
          <a:p>
            <a:pPr lvl="1"/>
            <a:r>
              <a:rPr lang="de-AT" smtClean="0"/>
              <a:t>Zweite Ebene</a:t>
            </a:r>
          </a:p>
          <a:p>
            <a:pPr lvl="2"/>
            <a:r>
              <a:rPr lang="de-AT" smtClean="0"/>
              <a:t>Dritte Ebene</a:t>
            </a:r>
          </a:p>
        </p:txBody>
      </p:sp>
      <p:pic>
        <p:nvPicPr>
          <p:cNvPr id="7" name="Picture 8" descr="FMA_klein"/>
          <p:cNvPicPr>
            <a:picLocks noChangeAspect="1" noChangeArrowheads="1"/>
          </p:cNvPicPr>
          <p:nvPr userDrawn="1"/>
        </p:nvPicPr>
        <p:blipFill>
          <a:blip r:embed="rId16"/>
          <a:srcRect/>
          <a:stretch>
            <a:fillRect/>
          </a:stretch>
        </p:blipFill>
        <p:spPr bwMode="auto">
          <a:xfrm>
            <a:off x="631230" y="358523"/>
            <a:ext cx="701818" cy="426195"/>
          </a:xfrm>
          <a:prstGeom prst="rect">
            <a:avLst/>
          </a:prstGeom>
          <a:noFill/>
          <a:ln w="9525">
            <a:noFill/>
            <a:miter lim="800000"/>
            <a:headEnd/>
            <a:tailEnd/>
          </a:ln>
        </p:spPr>
      </p:pic>
      <p:sp>
        <p:nvSpPr>
          <p:cNvPr id="8" name="Rectangle 4"/>
          <p:cNvSpPr>
            <a:spLocks noGrp="1" noChangeArrowheads="1"/>
          </p:cNvSpPr>
          <p:nvPr>
            <p:ph type="dt" sz="half" idx="2"/>
          </p:nvPr>
        </p:nvSpPr>
        <p:spPr bwMode="auto">
          <a:xfrm>
            <a:off x="570143" y="6211508"/>
            <a:ext cx="2523560" cy="352763"/>
          </a:xfrm>
          <a:prstGeom prst="rect">
            <a:avLst/>
          </a:prstGeom>
          <a:noFill/>
          <a:ln w="9525">
            <a:noFill/>
            <a:miter lim="800000"/>
            <a:headEnd/>
            <a:tailEnd/>
          </a:ln>
          <a:effectLst/>
        </p:spPr>
        <p:txBody>
          <a:bodyPr vert="horz" wrap="square" lIns="104306" tIns="52153" rIns="104306" bIns="52153" numCol="1" anchor="ctr" anchorCtr="0" compatLnSpc="1">
            <a:prstTxWarp prst="textNoShape">
              <a:avLst/>
            </a:prstTxWarp>
          </a:bodyPr>
          <a:lstStyle>
            <a:lvl1pPr defTabSz="891859">
              <a:defRPr sz="1197"/>
            </a:lvl1pPr>
          </a:lstStyle>
          <a:p>
            <a:pPr fontAlgn="base">
              <a:spcBef>
                <a:spcPct val="0"/>
              </a:spcBef>
              <a:spcAft>
                <a:spcPct val="0"/>
              </a:spcAft>
            </a:pPr>
            <a:r>
              <a:rPr lang="de-AT" dirty="0" smtClean="0">
                <a:solidFill>
                  <a:srgbClr val="000000"/>
                </a:solidFill>
              </a:rPr>
              <a:t>Team Accounting, FMA</a:t>
            </a:r>
            <a:endParaRPr lang="de-AT" dirty="0">
              <a:solidFill>
                <a:srgbClr val="000000"/>
              </a:solidFill>
            </a:endParaRPr>
          </a:p>
        </p:txBody>
      </p:sp>
      <p:sp>
        <p:nvSpPr>
          <p:cNvPr id="9" name="Rectangle 6"/>
          <p:cNvSpPr>
            <a:spLocks noGrp="1" noChangeArrowheads="1"/>
          </p:cNvSpPr>
          <p:nvPr>
            <p:ph type="sldNum" sz="quarter" idx="4"/>
          </p:nvPr>
        </p:nvSpPr>
        <p:spPr bwMode="auto">
          <a:xfrm>
            <a:off x="6439895" y="6210068"/>
            <a:ext cx="2133962" cy="287970"/>
          </a:xfrm>
          <a:prstGeom prst="rect">
            <a:avLst/>
          </a:prstGeom>
          <a:noFill/>
          <a:ln w="9525">
            <a:noFill/>
            <a:miter lim="800000"/>
            <a:headEnd/>
            <a:tailEnd/>
          </a:ln>
          <a:effectLst/>
        </p:spPr>
        <p:txBody>
          <a:bodyPr vert="horz" wrap="square" lIns="104306" tIns="52153" rIns="104306" bIns="52153" numCol="1" anchor="t" anchorCtr="0" compatLnSpc="1">
            <a:prstTxWarp prst="textNoShape">
              <a:avLst/>
            </a:prstTxWarp>
          </a:bodyPr>
          <a:lstStyle>
            <a:lvl1pPr algn="r" defTabSz="891859">
              <a:defRPr sz="1197"/>
            </a:lvl1pPr>
          </a:lstStyle>
          <a:p>
            <a:pPr fontAlgn="base">
              <a:spcBef>
                <a:spcPct val="0"/>
              </a:spcBef>
              <a:spcAft>
                <a:spcPct val="0"/>
              </a:spcAft>
            </a:pPr>
            <a:fld id="{1B4BEB11-D829-4D4B-81FA-40B520F3044F}" type="slidenum">
              <a:rPr lang="de-AT">
                <a:solidFill>
                  <a:srgbClr val="000000"/>
                </a:solidFill>
              </a:rPr>
              <a:pPr fontAlgn="base">
                <a:spcBef>
                  <a:spcPct val="0"/>
                </a:spcBef>
                <a:spcAft>
                  <a:spcPct val="0"/>
                </a:spcAft>
              </a:pPr>
              <a:t>‹Nr.›</a:t>
            </a:fld>
            <a:endParaRPr lang="de-AT">
              <a:solidFill>
                <a:srgbClr val="000000"/>
              </a:solidFill>
            </a:endParaRPr>
          </a:p>
        </p:txBody>
      </p:sp>
      <p:sp>
        <p:nvSpPr>
          <p:cNvPr id="10" name="Fußzeilenplatzhalter 5"/>
          <p:cNvSpPr>
            <a:spLocks noGrp="1"/>
          </p:cNvSpPr>
          <p:nvPr>
            <p:ph type="ftr" sz="quarter" idx="3"/>
          </p:nvPr>
        </p:nvSpPr>
        <p:spPr>
          <a:xfrm>
            <a:off x="3648382" y="6237425"/>
            <a:ext cx="1970385" cy="260613"/>
          </a:xfrm>
          <a:prstGeom prst="rect">
            <a:avLst/>
          </a:prstGeom>
        </p:spPr>
        <p:txBody>
          <a:bodyPr/>
          <a:lstStyle>
            <a:lvl1pPr>
              <a:defRPr sz="1197"/>
            </a:lvl1pPr>
          </a:lstStyle>
          <a:p>
            <a:pPr fontAlgn="base">
              <a:spcBef>
                <a:spcPct val="0"/>
              </a:spcBef>
              <a:spcAft>
                <a:spcPct val="0"/>
              </a:spcAft>
            </a:pPr>
            <a:r>
              <a:rPr lang="de-AT" dirty="0" smtClean="0">
                <a:solidFill>
                  <a:srgbClr val="000000"/>
                </a:solidFill>
              </a:rPr>
              <a:t>Wien, 25. Jänner 2016</a:t>
            </a:r>
            <a:endParaRPr lang="de-AT" dirty="0">
              <a:solidFill>
                <a:srgbClr val="000000"/>
              </a:solidFill>
            </a:endParaRPr>
          </a:p>
        </p:txBody>
      </p:sp>
    </p:spTree>
    <p:extLst>
      <p:ext uri="{BB962C8B-B14F-4D97-AF65-F5344CB8AC3E}">
        <p14:creationId xmlns:p14="http://schemas.microsoft.com/office/powerpoint/2010/main" val="1023840448"/>
      </p:ext>
    </p:extLst>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 id="2147483780" r:id="rId12"/>
    <p:sldLayoutId id="2147483781" r:id="rId13"/>
    <p:sldLayoutId id="2147483782" r:id="rId14"/>
  </p:sldLayoutIdLst>
  <p:hf hdr="0" ftr="0" dt="0"/>
  <p:txStyles>
    <p:titleStyle>
      <a:lvl1pPr algn="r" defTabSz="891859" rtl="0" eaLnBrk="0" fontAlgn="base" hangingPunct="0">
        <a:spcBef>
          <a:spcPct val="0"/>
        </a:spcBef>
        <a:spcAft>
          <a:spcPct val="0"/>
        </a:spcAft>
        <a:defRPr sz="2736">
          <a:solidFill>
            <a:schemeClr val="tx2"/>
          </a:solidFill>
          <a:latin typeface="+mj-lt"/>
          <a:ea typeface="+mj-ea"/>
          <a:cs typeface="+mj-cs"/>
        </a:defRPr>
      </a:lvl1pPr>
      <a:lvl2pPr algn="r" defTabSz="891859" rtl="0" eaLnBrk="0" fontAlgn="base" hangingPunct="0">
        <a:spcBef>
          <a:spcPct val="0"/>
        </a:spcBef>
        <a:spcAft>
          <a:spcPct val="0"/>
        </a:spcAft>
        <a:defRPr sz="2736">
          <a:solidFill>
            <a:schemeClr val="tx2"/>
          </a:solidFill>
          <a:latin typeface="Arial" charset="0"/>
        </a:defRPr>
      </a:lvl2pPr>
      <a:lvl3pPr algn="r" defTabSz="891859" rtl="0" eaLnBrk="0" fontAlgn="base" hangingPunct="0">
        <a:spcBef>
          <a:spcPct val="0"/>
        </a:spcBef>
        <a:spcAft>
          <a:spcPct val="0"/>
        </a:spcAft>
        <a:defRPr sz="2736">
          <a:solidFill>
            <a:schemeClr val="tx2"/>
          </a:solidFill>
          <a:latin typeface="Arial" charset="0"/>
        </a:defRPr>
      </a:lvl3pPr>
      <a:lvl4pPr algn="r" defTabSz="891859" rtl="0" eaLnBrk="0" fontAlgn="base" hangingPunct="0">
        <a:spcBef>
          <a:spcPct val="0"/>
        </a:spcBef>
        <a:spcAft>
          <a:spcPct val="0"/>
        </a:spcAft>
        <a:defRPr sz="2736">
          <a:solidFill>
            <a:schemeClr val="tx2"/>
          </a:solidFill>
          <a:latin typeface="Arial" charset="0"/>
        </a:defRPr>
      </a:lvl4pPr>
      <a:lvl5pPr algn="r" defTabSz="891859" rtl="0" eaLnBrk="0" fontAlgn="base" hangingPunct="0">
        <a:spcBef>
          <a:spcPct val="0"/>
        </a:spcBef>
        <a:spcAft>
          <a:spcPct val="0"/>
        </a:spcAft>
        <a:defRPr sz="2736">
          <a:solidFill>
            <a:schemeClr val="tx2"/>
          </a:solidFill>
          <a:latin typeface="Arial" charset="0"/>
        </a:defRPr>
      </a:lvl5pPr>
      <a:lvl6pPr marL="390952" algn="r" defTabSz="891859" rtl="0" fontAlgn="base">
        <a:spcBef>
          <a:spcPct val="0"/>
        </a:spcBef>
        <a:spcAft>
          <a:spcPct val="0"/>
        </a:spcAft>
        <a:defRPr sz="2736">
          <a:solidFill>
            <a:schemeClr val="tx2"/>
          </a:solidFill>
          <a:latin typeface="Arial" charset="0"/>
        </a:defRPr>
      </a:lvl6pPr>
      <a:lvl7pPr marL="781903" algn="r" defTabSz="891859" rtl="0" fontAlgn="base">
        <a:spcBef>
          <a:spcPct val="0"/>
        </a:spcBef>
        <a:spcAft>
          <a:spcPct val="0"/>
        </a:spcAft>
        <a:defRPr sz="2736">
          <a:solidFill>
            <a:schemeClr val="tx2"/>
          </a:solidFill>
          <a:latin typeface="Arial" charset="0"/>
        </a:defRPr>
      </a:lvl7pPr>
      <a:lvl8pPr marL="1172855" algn="r" defTabSz="891859" rtl="0" fontAlgn="base">
        <a:spcBef>
          <a:spcPct val="0"/>
        </a:spcBef>
        <a:spcAft>
          <a:spcPct val="0"/>
        </a:spcAft>
        <a:defRPr sz="2736">
          <a:solidFill>
            <a:schemeClr val="tx2"/>
          </a:solidFill>
          <a:latin typeface="Arial" charset="0"/>
        </a:defRPr>
      </a:lvl8pPr>
      <a:lvl9pPr marL="1563807" algn="r" defTabSz="891859" rtl="0" fontAlgn="base">
        <a:spcBef>
          <a:spcPct val="0"/>
        </a:spcBef>
        <a:spcAft>
          <a:spcPct val="0"/>
        </a:spcAft>
        <a:defRPr sz="2736">
          <a:solidFill>
            <a:schemeClr val="tx2"/>
          </a:solidFill>
          <a:latin typeface="Arial" charset="0"/>
        </a:defRPr>
      </a:lvl9pPr>
    </p:titleStyle>
    <p:bodyStyle>
      <a:lvl1pPr marL="333938" indent="-333938" algn="l" defTabSz="891859" rtl="0" eaLnBrk="0" fontAlgn="base" hangingPunct="0">
        <a:lnSpc>
          <a:spcPct val="120000"/>
        </a:lnSpc>
        <a:spcBef>
          <a:spcPct val="20000"/>
        </a:spcBef>
        <a:spcAft>
          <a:spcPct val="0"/>
        </a:spcAft>
        <a:buBlip>
          <a:blip r:embed="rId17"/>
        </a:buBlip>
        <a:defRPr sz="2052">
          <a:solidFill>
            <a:schemeClr val="tx1"/>
          </a:solidFill>
          <a:latin typeface="+mn-lt"/>
          <a:ea typeface="+mn-ea"/>
          <a:cs typeface="+mn-cs"/>
        </a:defRPr>
      </a:lvl1pPr>
      <a:lvl2pPr marL="724890" indent="-278282" algn="l" defTabSz="891859" rtl="0" eaLnBrk="0" fontAlgn="base" hangingPunct="0">
        <a:lnSpc>
          <a:spcPct val="120000"/>
        </a:lnSpc>
        <a:spcBef>
          <a:spcPct val="20000"/>
        </a:spcBef>
        <a:spcAft>
          <a:spcPct val="0"/>
        </a:spcAft>
        <a:buBlip>
          <a:blip r:embed="rId18"/>
        </a:buBlip>
        <a:defRPr sz="1710">
          <a:solidFill>
            <a:schemeClr val="tx1"/>
          </a:solidFill>
          <a:latin typeface="+mn-lt"/>
        </a:defRPr>
      </a:lvl2pPr>
      <a:lvl3pPr marL="1114484" indent="-222625" algn="l" defTabSz="891859" rtl="0" eaLnBrk="0" fontAlgn="base" hangingPunct="0">
        <a:lnSpc>
          <a:spcPct val="120000"/>
        </a:lnSpc>
        <a:spcBef>
          <a:spcPct val="20000"/>
        </a:spcBef>
        <a:spcAft>
          <a:spcPct val="0"/>
        </a:spcAft>
        <a:buChar char="-"/>
        <a:defRPr>
          <a:solidFill>
            <a:schemeClr val="tx1"/>
          </a:solidFill>
          <a:latin typeface="+mn-lt"/>
        </a:defRPr>
      </a:lvl3pPr>
      <a:lvl4pPr marL="1561092" indent="-222625" algn="l" defTabSz="891859" rtl="0" eaLnBrk="0" fontAlgn="base" hangingPunct="0">
        <a:spcBef>
          <a:spcPct val="20000"/>
        </a:spcBef>
        <a:spcAft>
          <a:spcPct val="0"/>
        </a:spcAft>
        <a:buChar char="–"/>
        <a:defRPr sz="1967">
          <a:solidFill>
            <a:schemeClr val="tx1"/>
          </a:solidFill>
          <a:latin typeface="+mn-lt"/>
        </a:defRPr>
      </a:lvl4pPr>
      <a:lvl5pPr marL="2006343" indent="-222625" algn="l" defTabSz="891859" rtl="0" eaLnBrk="0" fontAlgn="base" hangingPunct="0">
        <a:spcBef>
          <a:spcPct val="20000"/>
        </a:spcBef>
        <a:spcAft>
          <a:spcPct val="0"/>
        </a:spcAft>
        <a:buChar char="»"/>
        <a:defRPr sz="1967">
          <a:solidFill>
            <a:schemeClr val="tx1"/>
          </a:solidFill>
          <a:latin typeface="+mn-lt"/>
        </a:defRPr>
      </a:lvl5pPr>
      <a:lvl6pPr marL="2397294" indent="-222625" algn="l" defTabSz="891859" rtl="0" fontAlgn="base">
        <a:spcBef>
          <a:spcPct val="20000"/>
        </a:spcBef>
        <a:spcAft>
          <a:spcPct val="0"/>
        </a:spcAft>
        <a:buChar char="»"/>
        <a:defRPr sz="1967">
          <a:solidFill>
            <a:schemeClr val="tx1"/>
          </a:solidFill>
          <a:latin typeface="+mn-lt"/>
        </a:defRPr>
      </a:lvl6pPr>
      <a:lvl7pPr marL="2788246" indent="-222625" algn="l" defTabSz="891859" rtl="0" fontAlgn="base">
        <a:spcBef>
          <a:spcPct val="20000"/>
        </a:spcBef>
        <a:spcAft>
          <a:spcPct val="0"/>
        </a:spcAft>
        <a:buChar char="»"/>
        <a:defRPr sz="1967">
          <a:solidFill>
            <a:schemeClr val="tx1"/>
          </a:solidFill>
          <a:latin typeface="+mn-lt"/>
        </a:defRPr>
      </a:lvl7pPr>
      <a:lvl8pPr marL="3179198" indent="-222625" algn="l" defTabSz="891859" rtl="0" fontAlgn="base">
        <a:spcBef>
          <a:spcPct val="20000"/>
        </a:spcBef>
        <a:spcAft>
          <a:spcPct val="0"/>
        </a:spcAft>
        <a:buChar char="»"/>
        <a:defRPr sz="1967">
          <a:solidFill>
            <a:schemeClr val="tx1"/>
          </a:solidFill>
          <a:latin typeface="+mn-lt"/>
        </a:defRPr>
      </a:lvl8pPr>
      <a:lvl9pPr marL="3570149" indent="-222625" algn="l" defTabSz="891859" rtl="0" fontAlgn="base">
        <a:spcBef>
          <a:spcPct val="20000"/>
        </a:spcBef>
        <a:spcAft>
          <a:spcPct val="0"/>
        </a:spcAft>
        <a:buChar char="»"/>
        <a:defRPr sz="1967">
          <a:solidFill>
            <a:schemeClr val="tx1"/>
          </a:solidFill>
          <a:latin typeface="+mn-lt"/>
        </a:defRPr>
      </a:lvl9pPr>
    </p:bodyStyle>
    <p:otherStyle>
      <a:defPPr>
        <a:defRPr lang="de-DE"/>
      </a:defPPr>
      <a:lvl1pPr marL="0" algn="l" defTabSz="781903" rtl="0" eaLnBrk="1" latinLnBrk="0" hangingPunct="1">
        <a:defRPr sz="1539" kern="1200">
          <a:solidFill>
            <a:schemeClr val="tx1"/>
          </a:solidFill>
          <a:latin typeface="+mn-lt"/>
          <a:ea typeface="+mn-ea"/>
          <a:cs typeface="+mn-cs"/>
        </a:defRPr>
      </a:lvl1pPr>
      <a:lvl2pPr marL="390952" algn="l" defTabSz="781903" rtl="0" eaLnBrk="1" latinLnBrk="0" hangingPunct="1">
        <a:defRPr sz="1539" kern="1200">
          <a:solidFill>
            <a:schemeClr val="tx1"/>
          </a:solidFill>
          <a:latin typeface="+mn-lt"/>
          <a:ea typeface="+mn-ea"/>
          <a:cs typeface="+mn-cs"/>
        </a:defRPr>
      </a:lvl2pPr>
      <a:lvl3pPr marL="781903" algn="l" defTabSz="781903" rtl="0" eaLnBrk="1" latinLnBrk="0" hangingPunct="1">
        <a:defRPr sz="1539" kern="1200">
          <a:solidFill>
            <a:schemeClr val="tx1"/>
          </a:solidFill>
          <a:latin typeface="+mn-lt"/>
          <a:ea typeface="+mn-ea"/>
          <a:cs typeface="+mn-cs"/>
        </a:defRPr>
      </a:lvl3pPr>
      <a:lvl4pPr marL="1172855" algn="l" defTabSz="781903" rtl="0" eaLnBrk="1" latinLnBrk="0" hangingPunct="1">
        <a:defRPr sz="1539" kern="1200">
          <a:solidFill>
            <a:schemeClr val="tx1"/>
          </a:solidFill>
          <a:latin typeface="+mn-lt"/>
          <a:ea typeface="+mn-ea"/>
          <a:cs typeface="+mn-cs"/>
        </a:defRPr>
      </a:lvl4pPr>
      <a:lvl5pPr marL="1563807" algn="l" defTabSz="781903" rtl="0" eaLnBrk="1" latinLnBrk="0" hangingPunct="1">
        <a:defRPr sz="1539" kern="1200">
          <a:solidFill>
            <a:schemeClr val="tx1"/>
          </a:solidFill>
          <a:latin typeface="+mn-lt"/>
          <a:ea typeface="+mn-ea"/>
          <a:cs typeface="+mn-cs"/>
        </a:defRPr>
      </a:lvl5pPr>
      <a:lvl6pPr marL="1954759" algn="l" defTabSz="781903" rtl="0" eaLnBrk="1" latinLnBrk="0" hangingPunct="1">
        <a:defRPr sz="1539" kern="1200">
          <a:solidFill>
            <a:schemeClr val="tx1"/>
          </a:solidFill>
          <a:latin typeface="+mn-lt"/>
          <a:ea typeface="+mn-ea"/>
          <a:cs typeface="+mn-cs"/>
        </a:defRPr>
      </a:lvl6pPr>
      <a:lvl7pPr marL="2345710" algn="l" defTabSz="781903" rtl="0" eaLnBrk="1" latinLnBrk="0" hangingPunct="1">
        <a:defRPr sz="1539" kern="1200">
          <a:solidFill>
            <a:schemeClr val="tx1"/>
          </a:solidFill>
          <a:latin typeface="+mn-lt"/>
          <a:ea typeface="+mn-ea"/>
          <a:cs typeface="+mn-cs"/>
        </a:defRPr>
      </a:lvl7pPr>
      <a:lvl8pPr marL="2736662" algn="l" defTabSz="781903" rtl="0" eaLnBrk="1" latinLnBrk="0" hangingPunct="1">
        <a:defRPr sz="1539" kern="1200">
          <a:solidFill>
            <a:schemeClr val="tx1"/>
          </a:solidFill>
          <a:latin typeface="+mn-lt"/>
          <a:ea typeface="+mn-ea"/>
          <a:cs typeface="+mn-cs"/>
        </a:defRPr>
      </a:lvl8pPr>
      <a:lvl9pPr marL="3127614" algn="l" defTabSz="781903" rtl="0" eaLnBrk="1" latinLnBrk="0" hangingPunct="1">
        <a:defRPr sz="1539"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spect="1" noChangeArrowheads="1"/>
          </p:cNvSpPr>
          <p:nvPr>
            <p:ph type="title"/>
          </p:nvPr>
        </p:nvSpPr>
        <p:spPr bwMode="auto">
          <a:xfrm>
            <a:off x="1493230" y="358523"/>
            <a:ext cx="7080627" cy="915744"/>
          </a:xfrm>
          <a:prstGeom prst="rect">
            <a:avLst/>
          </a:prstGeom>
          <a:noFill/>
          <a:ln w="9525">
            <a:noFill/>
            <a:miter lim="800000"/>
            <a:headEnd/>
            <a:tailEnd/>
          </a:ln>
          <a:effectLst/>
        </p:spPr>
        <p:txBody>
          <a:bodyPr vert="horz" wrap="square" lIns="104306" tIns="52153" rIns="104306" bIns="52153" numCol="1" anchor="t" anchorCtr="0" compatLnSpc="1">
            <a:prstTxWarp prst="textNoShape">
              <a:avLst/>
            </a:prstTxWarp>
          </a:bodyPr>
          <a:lstStyle/>
          <a:p>
            <a:pPr lvl="0"/>
            <a:r>
              <a:rPr lang="de-AT" smtClean="0"/>
              <a:t>Titelmasterformat bearbeiten</a:t>
            </a:r>
          </a:p>
        </p:txBody>
      </p:sp>
      <p:sp>
        <p:nvSpPr>
          <p:cNvPr id="1027" name="Rectangle 3"/>
          <p:cNvSpPr>
            <a:spLocks noGrp="1" noChangeArrowheads="1"/>
          </p:cNvSpPr>
          <p:nvPr>
            <p:ph type="body" idx="1"/>
          </p:nvPr>
        </p:nvSpPr>
        <p:spPr bwMode="auto">
          <a:xfrm>
            <a:off x="600007" y="1274267"/>
            <a:ext cx="7942629" cy="4896925"/>
          </a:xfrm>
          <a:prstGeom prst="rect">
            <a:avLst/>
          </a:prstGeom>
          <a:solidFill>
            <a:srgbClr val="EDEDED"/>
          </a:solidFill>
          <a:ln w="9525">
            <a:noFill/>
            <a:miter lim="800000"/>
            <a:headEnd/>
            <a:tailEnd/>
          </a:ln>
          <a:effectLst/>
        </p:spPr>
        <p:txBody>
          <a:bodyPr vert="horz" wrap="square" lIns="104306" tIns="52153" rIns="104306" bIns="52153" numCol="1" anchor="t" anchorCtr="0" compatLnSpc="1">
            <a:prstTxWarp prst="textNoShape">
              <a:avLst/>
            </a:prstTxWarp>
          </a:bodyPr>
          <a:lstStyle/>
          <a:p>
            <a:pPr lvl="0"/>
            <a:r>
              <a:rPr lang="de-AT" smtClean="0"/>
              <a:t>Textmasterformate durch Klicken bearbeiten</a:t>
            </a:r>
          </a:p>
          <a:p>
            <a:pPr lvl="1"/>
            <a:r>
              <a:rPr lang="de-AT" smtClean="0"/>
              <a:t>Zweite Ebene</a:t>
            </a:r>
          </a:p>
          <a:p>
            <a:pPr lvl="2"/>
            <a:r>
              <a:rPr lang="de-AT" smtClean="0"/>
              <a:t>Dritte Ebene</a:t>
            </a:r>
          </a:p>
        </p:txBody>
      </p:sp>
      <p:sp>
        <p:nvSpPr>
          <p:cNvPr id="1028" name="Rectangle 4"/>
          <p:cNvSpPr>
            <a:spLocks noGrp="1" noChangeArrowheads="1"/>
          </p:cNvSpPr>
          <p:nvPr>
            <p:ph type="dt" sz="half" idx="2"/>
          </p:nvPr>
        </p:nvSpPr>
        <p:spPr bwMode="auto">
          <a:xfrm>
            <a:off x="570143" y="6211508"/>
            <a:ext cx="2523560" cy="352763"/>
          </a:xfrm>
          <a:prstGeom prst="rect">
            <a:avLst/>
          </a:prstGeom>
          <a:noFill/>
          <a:ln w="9525">
            <a:noFill/>
            <a:miter lim="800000"/>
            <a:headEnd/>
            <a:tailEnd/>
          </a:ln>
          <a:effectLst/>
        </p:spPr>
        <p:txBody>
          <a:bodyPr vert="horz" wrap="square" lIns="104306" tIns="52153" rIns="104306" bIns="52153" numCol="1" anchor="ctr" anchorCtr="0" compatLnSpc="1">
            <a:prstTxWarp prst="textNoShape">
              <a:avLst/>
            </a:prstTxWarp>
          </a:bodyPr>
          <a:lstStyle>
            <a:lvl1pPr defTabSz="891859">
              <a:defRPr sz="1197"/>
            </a:lvl1pPr>
          </a:lstStyle>
          <a:p>
            <a:pPr fontAlgn="base">
              <a:spcBef>
                <a:spcPct val="0"/>
              </a:spcBef>
              <a:spcAft>
                <a:spcPct val="0"/>
              </a:spcAft>
            </a:pPr>
            <a:r>
              <a:rPr lang="de-AT">
                <a:solidFill>
                  <a:srgbClr val="000000"/>
                </a:solidFill>
              </a:rPr>
              <a:t>Vorname Name, FMA</a:t>
            </a:r>
          </a:p>
        </p:txBody>
      </p:sp>
      <p:sp>
        <p:nvSpPr>
          <p:cNvPr id="1029" name="Rectangle 5"/>
          <p:cNvSpPr>
            <a:spLocks noGrp="1" noChangeArrowheads="1"/>
          </p:cNvSpPr>
          <p:nvPr>
            <p:ph type="ftr" sz="quarter" idx="3"/>
          </p:nvPr>
        </p:nvSpPr>
        <p:spPr bwMode="auto">
          <a:xfrm>
            <a:off x="3123567" y="6237425"/>
            <a:ext cx="3111349" cy="260613"/>
          </a:xfrm>
          <a:prstGeom prst="rect">
            <a:avLst/>
          </a:prstGeom>
          <a:noFill/>
          <a:ln w="9525">
            <a:noFill/>
            <a:miter lim="800000"/>
            <a:headEnd/>
            <a:tailEnd/>
          </a:ln>
          <a:effectLst/>
        </p:spPr>
        <p:txBody>
          <a:bodyPr vert="horz" wrap="square" lIns="104306" tIns="52153" rIns="104306" bIns="52153" numCol="1" anchor="t" anchorCtr="0" compatLnSpc="1">
            <a:prstTxWarp prst="textNoShape">
              <a:avLst/>
            </a:prstTxWarp>
          </a:bodyPr>
          <a:lstStyle>
            <a:lvl1pPr algn="ctr" defTabSz="891859">
              <a:defRPr sz="1197"/>
            </a:lvl1pPr>
          </a:lstStyle>
          <a:p>
            <a:pPr fontAlgn="base">
              <a:spcBef>
                <a:spcPct val="0"/>
              </a:spcBef>
              <a:spcAft>
                <a:spcPct val="0"/>
              </a:spcAft>
            </a:pPr>
            <a:r>
              <a:rPr lang="de-AT">
                <a:solidFill>
                  <a:srgbClr val="000000"/>
                </a:solidFill>
              </a:rPr>
              <a:t>Ort, Datum</a:t>
            </a:r>
          </a:p>
        </p:txBody>
      </p:sp>
      <p:sp>
        <p:nvSpPr>
          <p:cNvPr id="1030" name="Rectangle 6"/>
          <p:cNvSpPr>
            <a:spLocks noGrp="1" noChangeArrowheads="1"/>
          </p:cNvSpPr>
          <p:nvPr>
            <p:ph type="sldNum" sz="quarter" idx="4"/>
          </p:nvPr>
        </p:nvSpPr>
        <p:spPr bwMode="auto">
          <a:xfrm>
            <a:off x="6439895" y="6210068"/>
            <a:ext cx="2133962" cy="287970"/>
          </a:xfrm>
          <a:prstGeom prst="rect">
            <a:avLst/>
          </a:prstGeom>
          <a:noFill/>
          <a:ln w="9525">
            <a:noFill/>
            <a:miter lim="800000"/>
            <a:headEnd/>
            <a:tailEnd/>
          </a:ln>
          <a:effectLst/>
        </p:spPr>
        <p:txBody>
          <a:bodyPr vert="horz" wrap="square" lIns="104306" tIns="52153" rIns="104306" bIns="52153" numCol="1" anchor="t" anchorCtr="0" compatLnSpc="1">
            <a:prstTxWarp prst="textNoShape">
              <a:avLst/>
            </a:prstTxWarp>
          </a:bodyPr>
          <a:lstStyle>
            <a:lvl1pPr algn="r" defTabSz="891859">
              <a:defRPr sz="1197"/>
            </a:lvl1pPr>
          </a:lstStyle>
          <a:p>
            <a:pPr fontAlgn="base">
              <a:spcBef>
                <a:spcPct val="0"/>
              </a:spcBef>
              <a:spcAft>
                <a:spcPct val="0"/>
              </a:spcAft>
            </a:pPr>
            <a:fld id="{1B4BEB11-D829-4D4B-81FA-40B520F3044F}" type="slidenum">
              <a:rPr lang="de-AT">
                <a:solidFill>
                  <a:srgbClr val="000000"/>
                </a:solidFill>
              </a:rPr>
              <a:pPr fontAlgn="base">
                <a:spcBef>
                  <a:spcPct val="0"/>
                </a:spcBef>
                <a:spcAft>
                  <a:spcPct val="0"/>
                </a:spcAft>
              </a:pPr>
              <a:t>‹Nr.›</a:t>
            </a:fld>
            <a:endParaRPr lang="de-AT">
              <a:solidFill>
                <a:srgbClr val="000000"/>
              </a:solidFill>
            </a:endParaRPr>
          </a:p>
        </p:txBody>
      </p:sp>
      <p:pic>
        <p:nvPicPr>
          <p:cNvPr id="1032" name="Picture 8" descr="FMA_klein"/>
          <p:cNvPicPr>
            <a:picLocks noChangeAspect="1" noChangeArrowheads="1"/>
          </p:cNvPicPr>
          <p:nvPr/>
        </p:nvPicPr>
        <p:blipFill>
          <a:blip r:embed="rId13" cstate="print"/>
          <a:srcRect/>
          <a:stretch>
            <a:fillRect/>
          </a:stretch>
        </p:blipFill>
        <p:spPr bwMode="auto">
          <a:xfrm>
            <a:off x="631230" y="358523"/>
            <a:ext cx="701818" cy="426195"/>
          </a:xfrm>
          <a:prstGeom prst="rect">
            <a:avLst/>
          </a:prstGeom>
          <a:noFill/>
          <a:ln w="9525">
            <a:noFill/>
            <a:miter lim="800000"/>
            <a:headEnd/>
            <a:tailEnd/>
          </a:ln>
        </p:spPr>
      </p:pic>
    </p:spTree>
    <p:extLst>
      <p:ext uri="{BB962C8B-B14F-4D97-AF65-F5344CB8AC3E}">
        <p14:creationId xmlns:p14="http://schemas.microsoft.com/office/powerpoint/2010/main" val="3754514402"/>
      </p:ext>
    </p:extLst>
  </p:cSld>
  <p:clrMap bg1="lt1" tx1="dk1" bg2="lt2" tx2="dk2" accent1="accent1" accent2="accent2" accent3="accent3" accent4="accent4" accent5="accent5" accent6="accent6" hlink="hlink" folHlink="folHlink"/>
  <p:sldLayoutIdLst>
    <p:sldLayoutId id="2147483796" r:id="rId1"/>
    <p:sldLayoutId id="2147483797" r:id="rId2"/>
    <p:sldLayoutId id="2147483798" r:id="rId3"/>
    <p:sldLayoutId id="2147483799" r:id="rId4"/>
    <p:sldLayoutId id="2147483800" r:id="rId5"/>
    <p:sldLayoutId id="2147483801" r:id="rId6"/>
    <p:sldLayoutId id="2147483802" r:id="rId7"/>
    <p:sldLayoutId id="2147483803" r:id="rId8"/>
    <p:sldLayoutId id="2147483804" r:id="rId9"/>
    <p:sldLayoutId id="2147483805" r:id="rId10"/>
    <p:sldLayoutId id="2147483806" r:id="rId11"/>
  </p:sldLayoutIdLst>
  <p:hf hdr="0"/>
  <p:txStyles>
    <p:titleStyle>
      <a:lvl1pPr algn="r" defTabSz="891859" rtl="0" fontAlgn="base">
        <a:spcBef>
          <a:spcPct val="0"/>
        </a:spcBef>
        <a:spcAft>
          <a:spcPct val="0"/>
        </a:spcAft>
        <a:defRPr sz="3078">
          <a:solidFill>
            <a:schemeClr val="tx2"/>
          </a:solidFill>
          <a:latin typeface="+mj-lt"/>
          <a:ea typeface="+mj-ea"/>
          <a:cs typeface="+mj-cs"/>
        </a:defRPr>
      </a:lvl1pPr>
      <a:lvl2pPr algn="r" defTabSz="891859" rtl="0" fontAlgn="base">
        <a:spcBef>
          <a:spcPct val="0"/>
        </a:spcBef>
        <a:spcAft>
          <a:spcPct val="0"/>
        </a:spcAft>
        <a:defRPr sz="3078">
          <a:solidFill>
            <a:schemeClr val="tx2"/>
          </a:solidFill>
          <a:latin typeface="Arial" pitchFamily="34" charset="0"/>
        </a:defRPr>
      </a:lvl2pPr>
      <a:lvl3pPr algn="r" defTabSz="891859" rtl="0" fontAlgn="base">
        <a:spcBef>
          <a:spcPct val="0"/>
        </a:spcBef>
        <a:spcAft>
          <a:spcPct val="0"/>
        </a:spcAft>
        <a:defRPr sz="3078">
          <a:solidFill>
            <a:schemeClr val="tx2"/>
          </a:solidFill>
          <a:latin typeface="Arial" pitchFamily="34" charset="0"/>
        </a:defRPr>
      </a:lvl3pPr>
      <a:lvl4pPr algn="r" defTabSz="891859" rtl="0" fontAlgn="base">
        <a:spcBef>
          <a:spcPct val="0"/>
        </a:spcBef>
        <a:spcAft>
          <a:spcPct val="0"/>
        </a:spcAft>
        <a:defRPr sz="3078">
          <a:solidFill>
            <a:schemeClr val="tx2"/>
          </a:solidFill>
          <a:latin typeface="Arial" pitchFamily="34" charset="0"/>
        </a:defRPr>
      </a:lvl4pPr>
      <a:lvl5pPr algn="r" defTabSz="891859" rtl="0" fontAlgn="base">
        <a:spcBef>
          <a:spcPct val="0"/>
        </a:spcBef>
        <a:spcAft>
          <a:spcPct val="0"/>
        </a:spcAft>
        <a:defRPr sz="3078">
          <a:solidFill>
            <a:schemeClr val="tx2"/>
          </a:solidFill>
          <a:latin typeface="Arial" pitchFamily="34" charset="0"/>
        </a:defRPr>
      </a:lvl5pPr>
      <a:lvl6pPr marL="390952" algn="r" defTabSz="891859" rtl="0" fontAlgn="base">
        <a:spcBef>
          <a:spcPct val="0"/>
        </a:spcBef>
        <a:spcAft>
          <a:spcPct val="0"/>
        </a:spcAft>
        <a:defRPr sz="3078">
          <a:solidFill>
            <a:schemeClr val="tx2"/>
          </a:solidFill>
          <a:latin typeface="Arial" pitchFamily="34" charset="0"/>
        </a:defRPr>
      </a:lvl6pPr>
      <a:lvl7pPr marL="781903" algn="r" defTabSz="891859" rtl="0" fontAlgn="base">
        <a:spcBef>
          <a:spcPct val="0"/>
        </a:spcBef>
        <a:spcAft>
          <a:spcPct val="0"/>
        </a:spcAft>
        <a:defRPr sz="3078">
          <a:solidFill>
            <a:schemeClr val="tx2"/>
          </a:solidFill>
          <a:latin typeface="Arial" pitchFamily="34" charset="0"/>
        </a:defRPr>
      </a:lvl7pPr>
      <a:lvl8pPr marL="1172855" algn="r" defTabSz="891859" rtl="0" fontAlgn="base">
        <a:spcBef>
          <a:spcPct val="0"/>
        </a:spcBef>
        <a:spcAft>
          <a:spcPct val="0"/>
        </a:spcAft>
        <a:defRPr sz="3078">
          <a:solidFill>
            <a:schemeClr val="tx2"/>
          </a:solidFill>
          <a:latin typeface="Arial" pitchFamily="34" charset="0"/>
        </a:defRPr>
      </a:lvl8pPr>
      <a:lvl9pPr marL="1563807" algn="r" defTabSz="891859" rtl="0" fontAlgn="base">
        <a:spcBef>
          <a:spcPct val="0"/>
        </a:spcBef>
        <a:spcAft>
          <a:spcPct val="0"/>
        </a:spcAft>
        <a:defRPr sz="3078">
          <a:solidFill>
            <a:schemeClr val="tx2"/>
          </a:solidFill>
          <a:latin typeface="Arial" pitchFamily="34" charset="0"/>
        </a:defRPr>
      </a:lvl9pPr>
    </p:titleStyle>
    <p:bodyStyle>
      <a:lvl1pPr marL="333938" indent="-333938" algn="l" defTabSz="891859" rtl="0" fontAlgn="base">
        <a:lnSpc>
          <a:spcPct val="120000"/>
        </a:lnSpc>
        <a:spcBef>
          <a:spcPct val="20000"/>
        </a:spcBef>
        <a:spcAft>
          <a:spcPct val="0"/>
        </a:spcAft>
        <a:buBlip>
          <a:blip r:embed="rId14"/>
        </a:buBlip>
        <a:defRPr sz="2052">
          <a:solidFill>
            <a:schemeClr val="tx1"/>
          </a:solidFill>
          <a:latin typeface="+mn-lt"/>
          <a:ea typeface="+mn-ea"/>
          <a:cs typeface="+mn-cs"/>
        </a:defRPr>
      </a:lvl1pPr>
      <a:lvl2pPr marL="724890" indent="-278282" algn="l" defTabSz="891859" rtl="0" fontAlgn="base">
        <a:lnSpc>
          <a:spcPct val="120000"/>
        </a:lnSpc>
        <a:spcBef>
          <a:spcPct val="20000"/>
        </a:spcBef>
        <a:spcAft>
          <a:spcPct val="0"/>
        </a:spcAft>
        <a:buBlip>
          <a:blip r:embed="rId15"/>
        </a:buBlip>
        <a:defRPr sz="1710">
          <a:solidFill>
            <a:schemeClr val="tx1"/>
          </a:solidFill>
          <a:latin typeface="+mn-lt"/>
        </a:defRPr>
      </a:lvl2pPr>
      <a:lvl3pPr marL="1114484" indent="-222625" algn="l" defTabSz="891859" rtl="0" fontAlgn="base">
        <a:lnSpc>
          <a:spcPct val="120000"/>
        </a:lnSpc>
        <a:spcBef>
          <a:spcPct val="20000"/>
        </a:spcBef>
        <a:spcAft>
          <a:spcPct val="0"/>
        </a:spcAft>
        <a:buChar char="-"/>
        <a:defRPr>
          <a:solidFill>
            <a:schemeClr val="tx1"/>
          </a:solidFill>
          <a:latin typeface="+mn-lt"/>
        </a:defRPr>
      </a:lvl3pPr>
      <a:lvl4pPr marL="1561092" indent="-222625" algn="l" defTabSz="891859" rtl="0" fontAlgn="base">
        <a:spcBef>
          <a:spcPct val="20000"/>
        </a:spcBef>
        <a:spcAft>
          <a:spcPct val="0"/>
        </a:spcAft>
        <a:buChar char="–"/>
        <a:defRPr sz="1967">
          <a:solidFill>
            <a:schemeClr val="tx1"/>
          </a:solidFill>
          <a:latin typeface="+mn-lt"/>
        </a:defRPr>
      </a:lvl4pPr>
      <a:lvl5pPr marL="2006343" indent="-222625" algn="l" defTabSz="891859" rtl="0" fontAlgn="base">
        <a:spcBef>
          <a:spcPct val="20000"/>
        </a:spcBef>
        <a:spcAft>
          <a:spcPct val="0"/>
        </a:spcAft>
        <a:buChar char="»"/>
        <a:defRPr sz="1967">
          <a:solidFill>
            <a:schemeClr val="tx1"/>
          </a:solidFill>
          <a:latin typeface="+mn-lt"/>
        </a:defRPr>
      </a:lvl5pPr>
      <a:lvl6pPr marL="2397294" indent="-222625" algn="l" defTabSz="891859" rtl="0" fontAlgn="base">
        <a:spcBef>
          <a:spcPct val="20000"/>
        </a:spcBef>
        <a:spcAft>
          <a:spcPct val="0"/>
        </a:spcAft>
        <a:buChar char="»"/>
        <a:defRPr sz="1967">
          <a:solidFill>
            <a:schemeClr val="tx1"/>
          </a:solidFill>
          <a:latin typeface="+mn-lt"/>
        </a:defRPr>
      </a:lvl6pPr>
      <a:lvl7pPr marL="2788246" indent="-222625" algn="l" defTabSz="891859" rtl="0" fontAlgn="base">
        <a:spcBef>
          <a:spcPct val="20000"/>
        </a:spcBef>
        <a:spcAft>
          <a:spcPct val="0"/>
        </a:spcAft>
        <a:buChar char="»"/>
        <a:defRPr sz="1967">
          <a:solidFill>
            <a:schemeClr val="tx1"/>
          </a:solidFill>
          <a:latin typeface="+mn-lt"/>
        </a:defRPr>
      </a:lvl7pPr>
      <a:lvl8pPr marL="3179198" indent="-222625" algn="l" defTabSz="891859" rtl="0" fontAlgn="base">
        <a:spcBef>
          <a:spcPct val="20000"/>
        </a:spcBef>
        <a:spcAft>
          <a:spcPct val="0"/>
        </a:spcAft>
        <a:buChar char="»"/>
        <a:defRPr sz="1967">
          <a:solidFill>
            <a:schemeClr val="tx1"/>
          </a:solidFill>
          <a:latin typeface="+mn-lt"/>
        </a:defRPr>
      </a:lvl8pPr>
      <a:lvl9pPr marL="3570149" indent="-222625" algn="l" defTabSz="891859" rtl="0" fontAlgn="base">
        <a:spcBef>
          <a:spcPct val="20000"/>
        </a:spcBef>
        <a:spcAft>
          <a:spcPct val="0"/>
        </a:spcAft>
        <a:buChar char="»"/>
        <a:defRPr sz="1967">
          <a:solidFill>
            <a:schemeClr val="tx1"/>
          </a:solidFill>
          <a:latin typeface="+mn-lt"/>
        </a:defRPr>
      </a:lvl9pPr>
    </p:bodyStyle>
    <p:otherStyle>
      <a:defPPr>
        <a:defRPr lang="de-DE"/>
      </a:defPPr>
      <a:lvl1pPr marL="0" algn="l" defTabSz="781903" rtl="0" eaLnBrk="1" latinLnBrk="0" hangingPunct="1">
        <a:defRPr sz="1539" kern="1200">
          <a:solidFill>
            <a:schemeClr val="tx1"/>
          </a:solidFill>
          <a:latin typeface="+mn-lt"/>
          <a:ea typeface="+mn-ea"/>
          <a:cs typeface="+mn-cs"/>
        </a:defRPr>
      </a:lvl1pPr>
      <a:lvl2pPr marL="390952" algn="l" defTabSz="781903" rtl="0" eaLnBrk="1" latinLnBrk="0" hangingPunct="1">
        <a:defRPr sz="1539" kern="1200">
          <a:solidFill>
            <a:schemeClr val="tx1"/>
          </a:solidFill>
          <a:latin typeface="+mn-lt"/>
          <a:ea typeface="+mn-ea"/>
          <a:cs typeface="+mn-cs"/>
        </a:defRPr>
      </a:lvl2pPr>
      <a:lvl3pPr marL="781903" algn="l" defTabSz="781903" rtl="0" eaLnBrk="1" latinLnBrk="0" hangingPunct="1">
        <a:defRPr sz="1539" kern="1200">
          <a:solidFill>
            <a:schemeClr val="tx1"/>
          </a:solidFill>
          <a:latin typeface="+mn-lt"/>
          <a:ea typeface="+mn-ea"/>
          <a:cs typeface="+mn-cs"/>
        </a:defRPr>
      </a:lvl3pPr>
      <a:lvl4pPr marL="1172855" algn="l" defTabSz="781903" rtl="0" eaLnBrk="1" latinLnBrk="0" hangingPunct="1">
        <a:defRPr sz="1539" kern="1200">
          <a:solidFill>
            <a:schemeClr val="tx1"/>
          </a:solidFill>
          <a:latin typeface="+mn-lt"/>
          <a:ea typeface="+mn-ea"/>
          <a:cs typeface="+mn-cs"/>
        </a:defRPr>
      </a:lvl4pPr>
      <a:lvl5pPr marL="1563807" algn="l" defTabSz="781903" rtl="0" eaLnBrk="1" latinLnBrk="0" hangingPunct="1">
        <a:defRPr sz="1539" kern="1200">
          <a:solidFill>
            <a:schemeClr val="tx1"/>
          </a:solidFill>
          <a:latin typeface="+mn-lt"/>
          <a:ea typeface="+mn-ea"/>
          <a:cs typeface="+mn-cs"/>
        </a:defRPr>
      </a:lvl5pPr>
      <a:lvl6pPr marL="1954759" algn="l" defTabSz="781903" rtl="0" eaLnBrk="1" latinLnBrk="0" hangingPunct="1">
        <a:defRPr sz="1539" kern="1200">
          <a:solidFill>
            <a:schemeClr val="tx1"/>
          </a:solidFill>
          <a:latin typeface="+mn-lt"/>
          <a:ea typeface="+mn-ea"/>
          <a:cs typeface="+mn-cs"/>
        </a:defRPr>
      </a:lvl6pPr>
      <a:lvl7pPr marL="2345710" algn="l" defTabSz="781903" rtl="0" eaLnBrk="1" latinLnBrk="0" hangingPunct="1">
        <a:defRPr sz="1539" kern="1200">
          <a:solidFill>
            <a:schemeClr val="tx1"/>
          </a:solidFill>
          <a:latin typeface="+mn-lt"/>
          <a:ea typeface="+mn-ea"/>
          <a:cs typeface="+mn-cs"/>
        </a:defRPr>
      </a:lvl7pPr>
      <a:lvl8pPr marL="2736662" algn="l" defTabSz="781903" rtl="0" eaLnBrk="1" latinLnBrk="0" hangingPunct="1">
        <a:defRPr sz="1539" kern="1200">
          <a:solidFill>
            <a:schemeClr val="tx1"/>
          </a:solidFill>
          <a:latin typeface="+mn-lt"/>
          <a:ea typeface="+mn-ea"/>
          <a:cs typeface="+mn-cs"/>
        </a:defRPr>
      </a:lvl8pPr>
      <a:lvl9pPr marL="3127614" algn="l" defTabSz="781903" rtl="0" eaLnBrk="1" latinLnBrk="0" hangingPunct="1">
        <a:defRPr sz="1539"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spect="1" noChangeArrowheads="1"/>
          </p:cNvSpPr>
          <p:nvPr>
            <p:ph type="title"/>
          </p:nvPr>
        </p:nvSpPr>
        <p:spPr bwMode="auto">
          <a:xfrm>
            <a:off x="1493230" y="358523"/>
            <a:ext cx="7080627" cy="915744"/>
          </a:xfrm>
          <a:prstGeom prst="rect">
            <a:avLst/>
          </a:prstGeom>
          <a:noFill/>
          <a:ln w="9525">
            <a:noFill/>
            <a:miter lim="800000"/>
            <a:headEnd/>
            <a:tailEnd/>
          </a:ln>
          <a:effectLst/>
        </p:spPr>
        <p:txBody>
          <a:bodyPr vert="horz" wrap="square" lIns="104306" tIns="52153" rIns="104306" bIns="52153" numCol="1" anchor="t" anchorCtr="0" compatLnSpc="1">
            <a:prstTxWarp prst="textNoShape">
              <a:avLst/>
            </a:prstTxWarp>
          </a:bodyPr>
          <a:lstStyle/>
          <a:p>
            <a:pPr lvl="0"/>
            <a:r>
              <a:rPr lang="de-AT" smtClean="0"/>
              <a:t>Titelmasterformat bearbeiten</a:t>
            </a:r>
          </a:p>
        </p:txBody>
      </p:sp>
      <p:sp>
        <p:nvSpPr>
          <p:cNvPr id="1027" name="Rectangle 3"/>
          <p:cNvSpPr>
            <a:spLocks noGrp="1" noChangeArrowheads="1"/>
          </p:cNvSpPr>
          <p:nvPr>
            <p:ph type="body" idx="1"/>
          </p:nvPr>
        </p:nvSpPr>
        <p:spPr bwMode="auto">
          <a:xfrm>
            <a:off x="600007" y="1274267"/>
            <a:ext cx="7942629" cy="4896925"/>
          </a:xfrm>
          <a:prstGeom prst="rect">
            <a:avLst/>
          </a:prstGeom>
          <a:solidFill>
            <a:srgbClr val="EDEDED"/>
          </a:solidFill>
          <a:ln w="9525">
            <a:noFill/>
            <a:miter lim="800000"/>
            <a:headEnd/>
            <a:tailEnd/>
          </a:ln>
          <a:effectLst/>
        </p:spPr>
        <p:txBody>
          <a:bodyPr vert="horz" wrap="square" lIns="104306" tIns="52153" rIns="104306" bIns="52153" numCol="1" anchor="t" anchorCtr="0" compatLnSpc="1">
            <a:prstTxWarp prst="textNoShape">
              <a:avLst/>
            </a:prstTxWarp>
          </a:bodyPr>
          <a:lstStyle/>
          <a:p>
            <a:pPr lvl="0"/>
            <a:r>
              <a:rPr lang="de-AT" dirty="0" smtClean="0"/>
              <a:t>Textmasterformate durch Klicken bearbeiten</a:t>
            </a:r>
          </a:p>
          <a:p>
            <a:pPr lvl="1"/>
            <a:r>
              <a:rPr lang="de-AT" dirty="0" smtClean="0"/>
              <a:t>Zweite Ebene</a:t>
            </a:r>
          </a:p>
          <a:p>
            <a:pPr lvl="2"/>
            <a:r>
              <a:rPr lang="de-AT" dirty="0" smtClean="0"/>
              <a:t>Dritte Ebene</a:t>
            </a:r>
          </a:p>
        </p:txBody>
      </p:sp>
      <p:sp>
        <p:nvSpPr>
          <p:cNvPr id="1028" name="Rectangle 4"/>
          <p:cNvSpPr>
            <a:spLocks noGrp="1" noChangeArrowheads="1"/>
          </p:cNvSpPr>
          <p:nvPr>
            <p:ph type="dt" sz="half" idx="2"/>
          </p:nvPr>
        </p:nvSpPr>
        <p:spPr bwMode="auto">
          <a:xfrm>
            <a:off x="570143" y="6211508"/>
            <a:ext cx="2523560" cy="352763"/>
          </a:xfrm>
          <a:prstGeom prst="rect">
            <a:avLst/>
          </a:prstGeom>
          <a:noFill/>
          <a:ln w="9525">
            <a:noFill/>
            <a:miter lim="800000"/>
            <a:headEnd/>
            <a:tailEnd/>
          </a:ln>
          <a:effectLst/>
        </p:spPr>
        <p:txBody>
          <a:bodyPr vert="horz" wrap="square" lIns="104306" tIns="52153" rIns="104306" bIns="52153" numCol="1" anchor="ctr" anchorCtr="0" compatLnSpc="1">
            <a:prstTxWarp prst="textNoShape">
              <a:avLst/>
            </a:prstTxWarp>
          </a:bodyPr>
          <a:lstStyle>
            <a:lvl1pPr defTabSz="891859">
              <a:defRPr sz="1197"/>
            </a:lvl1pPr>
          </a:lstStyle>
          <a:p>
            <a:pPr fontAlgn="base">
              <a:lnSpc>
                <a:spcPct val="80000"/>
              </a:lnSpc>
              <a:spcBef>
                <a:spcPct val="50000"/>
              </a:spcBef>
              <a:spcAft>
                <a:spcPct val="0"/>
              </a:spcAft>
            </a:pPr>
            <a:r>
              <a:rPr lang="de-DE" dirty="0" smtClean="0">
                <a:solidFill>
                  <a:srgbClr val="000000"/>
                </a:solidFill>
              </a:rPr>
              <a:t>Team IFRS-Enforcement, FMA</a:t>
            </a:r>
            <a:endParaRPr lang="de-AT" dirty="0">
              <a:solidFill>
                <a:srgbClr val="000000"/>
              </a:solidFill>
            </a:endParaRPr>
          </a:p>
        </p:txBody>
      </p:sp>
      <p:sp>
        <p:nvSpPr>
          <p:cNvPr id="1029" name="Rectangle 5"/>
          <p:cNvSpPr>
            <a:spLocks noGrp="1" noChangeArrowheads="1"/>
          </p:cNvSpPr>
          <p:nvPr>
            <p:ph type="ftr" sz="quarter" idx="3"/>
          </p:nvPr>
        </p:nvSpPr>
        <p:spPr bwMode="auto">
          <a:xfrm>
            <a:off x="3123567" y="6237425"/>
            <a:ext cx="3111349" cy="260613"/>
          </a:xfrm>
          <a:prstGeom prst="rect">
            <a:avLst/>
          </a:prstGeom>
          <a:noFill/>
          <a:ln w="9525">
            <a:noFill/>
            <a:miter lim="800000"/>
            <a:headEnd/>
            <a:tailEnd/>
          </a:ln>
          <a:effectLst/>
        </p:spPr>
        <p:txBody>
          <a:bodyPr vert="horz" wrap="square" lIns="104306" tIns="52153" rIns="104306" bIns="52153" numCol="1" anchor="t" anchorCtr="0" compatLnSpc="1">
            <a:prstTxWarp prst="textNoShape">
              <a:avLst/>
            </a:prstTxWarp>
          </a:bodyPr>
          <a:lstStyle>
            <a:lvl1pPr algn="ctr" defTabSz="891859">
              <a:defRPr sz="1197"/>
            </a:lvl1pPr>
          </a:lstStyle>
          <a:p>
            <a:pPr fontAlgn="base">
              <a:spcBef>
                <a:spcPct val="0"/>
              </a:spcBef>
              <a:spcAft>
                <a:spcPct val="0"/>
              </a:spcAft>
            </a:pPr>
            <a:r>
              <a:rPr lang="de-AT" dirty="0" smtClean="0">
                <a:solidFill>
                  <a:srgbClr val="000000"/>
                </a:solidFill>
              </a:rPr>
              <a:t>Wien, 15.04.2016</a:t>
            </a:r>
            <a:endParaRPr lang="de-AT" dirty="0">
              <a:solidFill>
                <a:srgbClr val="000000"/>
              </a:solidFill>
            </a:endParaRPr>
          </a:p>
        </p:txBody>
      </p:sp>
      <p:sp>
        <p:nvSpPr>
          <p:cNvPr id="1030" name="Rectangle 6"/>
          <p:cNvSpPr>
            <a:spLocks noGrp="1" noChangeArrowheads="1"/>
          </p:cNvSpPr>
          <p:nvPr>
            <p:ph type="sldNum" sz="quarter" idx="4"/>
          </p:nvPr>
        </p:nvSpPr>
        <p:spPr bwMode="auto">
          <a:xfrm>
            <a:off x="6439895" y="6210068"/>
            <a:ext cx="2133962" cy="287970"/>
          </a:xfrm>
          <a:prstGeom prst="rect">
            <a:avLst/>
          </a:prstGeom>
          <a:noFill/>
          <a:ln w="9525">
            <a:noFill/>
            <a:miter lim="800000"/>
            <a:headEnd/>
            <a:tailEnd/>
          </a:ln>
          <a:effectLst/>
        </p:spPr>
        <p:txBody>
          <a:bodyPr vert="horz" wrap="square" lIns="104306" tIns="52153" rIns="104306" bIns="52153" numCol="1" anchor="t" anchorCtr="0" compatLnSpc="1">
            <a:prstTxWarp prst="textNoShape">
              <a:avLst/>
            </a:prstTxWarp>
          </a:bodyPr>
          <a:lstStyle>
            <a:lvl1pPr algn="r" defTabSz="891859">
              <a:defRPr sz="1197"/>
            </a:lvl1pPr>
          </a:lstStyle>
          <a:p>
            <a:pPr fontAlgn="base">
              <a:spcBef>
                <a:spcPct val="0"/>
              </a:spcBef>
              <a:spcAft>
                <a:spcPct val="0"/>
              </a:spcAft>
            </a:pPr>
            <a:fld id="{1B4BEB11-D829-4D4B-81FA-40B520F3044F}" type="slidenum">
              <a:rPr lang="de-AT">
                <a:solidFill>
                  <a:srgbClr val="000000"/>
                </a:solidFill>
              </a:rPr>
              <a:pPr fontAlgn="base">
                <a:spcBef>
                  <a:spcPct val="0"/>
                </a:spcBef>
                <a:spcAft>
                  <a:spcPct val="0"/>
                </a:spcAft>
              </a:pPr>
              <a:t>‹Nr.›</a:t>
            </a:fld>
            <a:endParaRPr lang="de-AT">
              <a:solidFill>
                <a:srgbClr val="000000"/>
              </a:solidFill>
            </a:endParaRPr>
          </a:p>
        </p:txBody>
      </p:sp>
      <p:pic>
        <p:nvPicPr>
          <p:cNvPr id="1032" name="Picture 8" descr="FMA_klein"/>
          <p:cNvPicPr>
            <a:picLocks noChangeAspect="1" noChangeArrowheads="1"/>
          </p:cNvPicPr>
          <p:nvPr/>
        </p:nvPicPr>
        <p:blipFill>
          <a:blip r:embed="rId13"/>
          <a:srcRect/>
          <a:stretch>
            <a:fillRect/>
          </a:stretch>
        </p:blipFill>
        <p:spPr bwMode="auto">
          <a:xfrm>
            <a:off x="631230" y="358523"/>
            <a:ext cx="701818" cy="426195"/>
          </a:xfrm>
          <a:prstGeom prst="rect">
            <a:avLst/>
          </a:prstGeom>
          <a:noFill/>
          <a:ln w="9525">
            <a:noFill/>
            <a:miter lim="800000"/>
            <a:headEnd/>
            <a:tailEnd/>
          </a:ln>
        </p:spPr>
      </p:pic>
    </p:spTree>
    <p:extLst>
      <p:ext uri="{BB962C8B-B14F-4D97-AF65-F5344CB8AC3E}">
        <p14:creationId xmlns:p14="http://schemas.microsoft.com/office/powerpoint/2010/main" val="3605151735"/>
      </p:ext>
    </p:extLst>
  </p:cSld>
  <p:clrMap bg1="lt1" tx1="dk1" bg2="lt2" tx2="dk2" accent1="accent1" accent2="accent2" accent3="accent3" accent4="accent4" accent5="accent5" accent6="accent6" hlink="hlink" folHlink="folHlink"/>
  <p:sldLayoutIdLst>
    <p:sldLayoutId id="2147483808" r:id="rId1"/>
    <p:sldLayoutId id="2147483809" r:id="rId2"/>
    <p:sldLayoutId id="2147483810" r:id="rId3"/>
    <p:sldLayoutId id="2147483811" r:id="rId4"/>
    <p:sldLayoutId id="2147483812" r:id="rId5"/>
    <p:sldLayoutId id="2147483813" r:id="rId6"/>
    <p:sldLayoutId id="2147483814" r:id="rId7"/>
    <p:sldLayoutId id="2147483815" r:id="rId8"/>
    <p:sldLayoutId id="2147483816" r:id="rId9"/>
    <p:sldLayoutId id="2147483817" r:id="rId10"/>
    <p:sldLayoutId id="2147483818" r:id="rId11"/>
  </p:sldLayoutIdLst>
  <p:timing>
    <p:tnLst>
      <p:par>
        <p:cTn id="1" dur="indefinite" restart="never" nodeType="tmRoot"/>
      </p:par>
    </p:tnLst>
  </p:timing>
  <p:hf hdr="0"/>
  <p:txStyles>
    <p:titleStyle>
      <a:lvl1pPr algn="r" defTabSz="891859" rtl="0" fontAlgn="base">
        <a:spcBef>
          <a:spcPct val="0"/>
        </a:spcBef>
        <a:spcAft>
          <a:spcPct val="0"/>
        </a:spcAft>
        <a:defRPr sz="3078">
          <a:solidFill>
            <a:schemeClr val="tx2"/>
          </a:solidFill>
          <a:latin typeface="+mj-lt"/>
          <a:ea typeface="+mj-ea"/>
          <a:cs typeface="+mj-cs"/>
        </a:defRPr>
      </a:lvl1pPr>
      <a:lvl2pPr algn="r" defTabSz="891859" rtl="0" fontAlgn="base">
        <a:spcBef>
          <a:spcPct val="0"/>
        </a:spcBef>
        <a:spcAft>
          <a:spcPct val="0"/>
        </a:spcAft>
        <a:defRPr sz="3078">
          <a:solidFill>
            <a:schemeClr val="tx2"/>
          </a:solidFill>
          <a:latin typeface="Arial" pitchFamily="34" charset="0"/>
        </a:defRPr>
      </a:lvl2pPr>
      <a:lvl3pPr algn="r" defTabSz="891859" rtl="0" fontAlgn="base">
        <a:spcBef>
          <a:spcPct val="0"/>
        </a:spcBef>
        <a:spcAft>
          <a:spcPct val="0"/>
        </a:spcAft>
        <a:defRPr sz="3078">
          <a:solidFill>
            <a:schemeClr val="tx2"/>
          </a:solidFill>
          <a:latin typeface="Arial" pitchFamily="34" charset="0"/>
        </a:defRPr>
      </a:lvl3pPr>
      <a:lvl4pPr algn="r" defTabSz="891859" rtl="0" fontAlgn="base">
        <a:spcBef>
          <a:spcPct val="0"/>
        </a:spcBef>
        <a:spcAft>
          <a:spcPct val="0"/>
        </a:spcAft>
        <a:defRPr sz="3078">
          <a:solidFill>
            <a:schemeClr val="tx2"/>
          </a:solidFill>
          <a:latin typeface="Arial" pitchFamily="34" charset="0"/>
        </a:defRPr>
      </a:lvl4pPr>
      <a:lvl5pPr algn="r" defTabSz="891859" rtl="0" fontAlgn="base">
        <a:spcBef>
          <a:spcPct val="0"/>
        </a:spcBef>
        <a:spcAft>
          <a:spcPct val="0"/>
        </a:spcAft>
        <a:defRPr sz="3078">
          <a:solidFill>
            <a:schemeClr val="tx2"/>
          </a:solidFill>
          <a:latin typeface="Arial" pitchFamily="34" charset="0"/>
        </a:defRPr>
      </a:lvl5pPr>
      <a:lvl6pPr marL="390952" algn="r" defTabSz="891859" rtl="0" fontAlgn="base">
        <a:spcBef>
          <a:spcPct val="0"/>
        </a:spcBef>
        <a:spcAft>
          <a:spcPct val="0"/>
        </a:spcAft>
        <a:defRPr sz="3078">
          <a:solidFill>
            <a:schemeClr val="tx2"/>
          </a:solidFill>
          <a:latin typeface="Arial" pitchFamily="34" charset="0"/>
        </a:defRPr>
      </a:lvl6pPr>
      <a:lvl7pPr marL="781903" algn="r" defTabSz="891859" rtl="0" fontAlgn="base">
        <a:spcBef>
          <a:spcPct val="0"/>
        </a:spcBef>
        <a:spcAft>
          <a:spcPct val="0"/>
        </a:spcAft>
        <a:defRPr sz="3078">
          <a:solidFill>
            <a:schemeClr val="tx2"/>
          </a:solidFill>
          <a:latin typeface="Arial" pitchFamily="34" charset="0"/>
        </a:defRPr>
      </a:lvl7pPr>
      <a:lvl8pPr marL="1172855" algn="r" defTabSz="891859" rtl="0" fontAlgn="base">
        <a:spcBef>
          <a:spcPct val="0"/>
        </a:spcBef>
        <a:spcAft>
          <a:spcPct val="0"/>
        </a:spcAft>
        <a:defRPr sz="3078">
          <a:solidFill>
            <a:schemeClr val="tx2"/>
          </a:solidFill>
          <a:latin typeface="Arial" pitchFamily="34" charset="0"/>
        </a:defRPr>
      </a:lvl8pPr>
      <a:lvl9pPr marL="1563807" algn="r" defTabSz="891859" rtl="0" fontAlgn="base">
        <a:spcBef>
          <a:spcPct val="0"/>
        </a:spcBef>
        <a:spcAft>
          <a:spcPct val="0"/>
        </a:spcAft>
        <a:defRPr sz="3078">
          <a:solidFill>
            <a:schemeClr val="tx2"/>
          </a:solidFill>
          <a:latin typeface="Arial" pitchFamily="34" charset="0"/>
        </a:defRPr>
      </a:lvl9pPr>
    </p:titleStyle>
    <p:bodyStyle>
      <a:lvl1pPr marL="333938" indent="-333938" algn="l" defTabSz="891859" rtl="0" fontAlgn="base">
        <a:lnSpc>
          <a:spcPct val="120000"/>
        </a:lnSpc>
        <a:spcBef>
          <a:spcPct val="20000"/>
        </a:spcBef>
        <a:spcAft>
          <a:spcPct val="0"/>
        </a:spcAft>
        <a:buBlip>
          <a:blip r:embed="rId14"/>
        </a:buBlip>
        <a:defRPr sz="2052">
          <a:solidFill>
            <a:schemeClr val="tx1"/>
          </a:solidFill>
          <a:latin typeface="+mn-lt"/>
          <a:ea typeface="+mn-ea"/>
          <a:cs typeface="+mn-cs"/>
        </a:defRPr>
      </a:lvl1pPr>
      <a:lvl2pPr marL="724890" indent="-278282" algn="l" defTabSz="891859" rtl="0" fontAlgn="base">
        <a:lnSpc>
          <a:spcPct val="120000"/>
        </a:lnSpc>
        <a:spcBef>
          <a:spcPct val="20000"/>
        </a:spcBef>
        <a:spcAft>
          <a:spcPct val="0"/>
        </a:spcAft>
        <a:buBlip>
          <a:blip r:embed="rId15"/>
        </a:buBlip>
        <a:defRPr sz="1710">
          <a:solidFill>
            <a:schemeClr val="tx1"/>
          </a:solidFill>
          <a:latin typeface="+mn-lt"/>
        </a:defRPr>
      </a:lvl2pPr>
      <a:lvl3pPr marL="1114484" indent="-222625" algn="l" defTabSz="891859" rtl="0" fontAlgn="base">
        <a:lnSpc>
          <a:spcPct val="120000"/>
        </a:lnSpc>
        <a:spcBef>
          <a:spcPct val="20000"/>
        </a:spcBef>
        <a:spcAft>
          <a:spcPct val="0"/>
        </a:spcAft>
        <a:buChar char="-"/>
        <a:defRPr>
          <a:solidFill>
            <a:schemeClr val="tx1"/>
          </a:solidFill>
          <a:latin typeface="+mn-lt"/>
        </a:defRPr>
      </a:lvl3pPr>
      <a:lvl4pPr marL="1561092" indent="-222625" algn="l" defTabSz="891859" rtl="0" fontAlgn="base">
        <a:spcBef>
          <a:spcPct val="20000"/>
        </a:spcBef>
        <a:spcAft>
          <a:spcPct val="0"/>
        </a:spcAft>
        <a:buChar char="–"/>
        <a:defRPr sz="1967">
          <a:solidFill>
            <a:schemeClr val="tx1"/>
          </a:solidFill>
          <a:latin typeface="+mn-lt"/>
        </a:defRPr>
      </a:lvl4pPr>
      <a:lvl5pPr marL="2006343" indent="-222625" algn="l" defTabSz="891859" rtl="0" fontAlgn="base">
        <a:spcBef>
          <a:spcPct val="20000"/>
        </a:spcBef>
        <a:spcAft>
          <a:spcPct val="0"/>
        </a:spcAft>
        <a:buChar char="»"/>
        <a:defRPr sz="1967">
          <a:solidFill>
            <a:schemeClr val="tx1"/>
          </a:solidFill>
          <a:latin typeface="+mn-lt"/>
        </a:defRPr>
      </a:lvl5pPr>
      <a:lvl6pPr marL="2397294" indent="-222625" algn="l" defTabSz="891859" rtl="0" fontAlgn="base">
        <a:spcBef>
          <a:spcPct val="20000"/>
        </a:spcBef>
        <a:spcAft>
          <a:spcPct val="0"/>
        </a:spcAft>
        <a:buChar char="»"/>
        <a:defRPr sz="1967">
          <a:solidFill>
            <a:schemeClr val="tx1"/>
          </a:solidFill>
          <a:latin typeface="+mn-lt"/>
        </a:defRPr>
      </a:lvl6pPr>
      <a:lvl7pPr marL="2788246" indent="-222625" algn="l" defTabSz="891859" rtl="0" fontAlgn="base">
        <a:spcBef>
          <a:spcPct val="20000"/>
        </a:spcBef>
        <a:spcAft>
          <a:spcPct val="0"/>
        </a:spcAft>
        <a:buChar char="»"/>
        <a:defRPr sz="1967">
          <a:solidFill>
            <a:schemeClr val="tx1"/>
          </a:solidFill>
          <a:latin typeface="+mn-lt"/>
        </a:defRPr>
      </a:lvl7pPr>
      <a:lvl8pPr marL="3179198" indent="-222625" algn="l" defTabSz="891859" rtl="0" fontAlgn="base">
        <a:spcBef>
          <a:spcPct val="20000"/>
        </a:spcBef>
        <a:spcAft>
          <a:spcPct val="0"/>
        </a:spcAft>
        <a:buChar char="»"/>
        <a:defRPr sz="1967">
          <a:solidFill>
            <a:schemeClr val="tx1"/>
          </a:solidFill>
          <a:latin typeface="+mn-lt"/>
        </a:defRPr>
      </a:lvl8pPr>
      <a:lvl9pPr marL="3570149" indent="-222625" algn="l" defTabSz="891859" rtl="0" fontAlgn="base">
        <a:spcBef>
          <a:spcPct val="20000"/>
        </a:spcBef>
        <a:spcAft>
          <a:spcPct val="0"/>
        </a:spcAft>
        <a:buChar char="»"/>
        <a:defRPr sz="1967">
          <a:solidFill>
            <a:schemeClr val="tx1"/>
          </a:solidFill>
          <a:latin typeface="+mn-lt"/>
        </a:defRPr>
      </a:lvl9pPr>
    </p:bodyStyle>
    <p:otherStyle>
      <a:defPPr>
        <a:defRPr lang="de-DE"/>
      </a:defPPr>
      <a:lvl1pPr marL="0" algn="l" defTabSz="781903" rtl="0" eaLnBrk="1" latinLnBrk="0" hangingPunct="1">
        <a:defRPr sz="1539" kern="1200">
          <a:solidFill>
            <a:schemeClr val="tx1"/>
          </a:solidFill>
          <a:latin typeface="+mn-lt"/>
          <a:ea typeface="+mn-ea"/>
          <a:cs typeface="+mn-cs"/>
        </a:defRPr>
      </a:lvl1pPr>
      <a:lvl2pPr marL="390952" algn="l" defTabSz="781903" rtl="0" eaLnBrk="1" latinLnBrk="0" hangingPunct="1">
        <a:defRPr sz="1539" kern="1200">
          <a:solidFill>
            <a:schemeClr val="tx1"/>
          </a:solidFill>
          <a:latin typeface="+mn-lt"/>
          <a:ea typeface="+mn-ea"/>
          <a:cs typeface="+mn-cs"/>
        </a:defRPr>
      </a:lvl2pPr>
      <a:lvl3pPr marL="781903" algn="l" defTabSz="781903" rtl="0" eaLnBrk="1" latinLnBrk="0" hangingPunct="1">
        <a:defRPr sz="1539" kern="1200">
          <a:solidFill>
            <a:schemeClr val="tx1"/>
          </a:solidFill>
          <a:latin typeface="+mn-lt"/>
          <a:ea typeface="+mn-ea"/>
          <a:cs typeface="+mn-cs"/>
        </a:defRPr>
      </a:lvl3pPr>
      <a:lvl4pPr marL="1172855" algn="l" defTabSz="781903" rtl="0" eaLnBrk="1" latinLnBrk="0" hangingPunct="1">
        <a:defRPr sz="1539" kern="1200">
          <a:solidFill>
            <a:schemeClr val="tx1"/>
          </a:solidFill>
          <a:latin typeface="+mn-lt"/>
          <a:ea typeface="+mn-ea"/>
          <a:cs typeface="+mn-cs"/>
        </a:defRPr>
      </a:lvl4pPr>
      <a:lvl5pPr marL="1563807" algn="l" defTabSz="781903" rtl="0" eaLnBrk="1" latinLnBrk="0" hangingPunct="1">
        <a:defRPr sz="1539" kern="1200">
          <a:solidFill>
            <a:schemeClr val="tx1"/>
          </a:solidFill>
          <a:latin typeface="+mn-lt"/>
          <a:ea typeface="+mn-ea"/>
          <a:cs typeface="+mn-cs"/>
        </a:defRPr>
      </a:lvl5pPr>
      <a:lvl6pPr marL="1954759" algn="l" defTabSz="781903" rtl="0" eaLnBrk="1" latinLnBrk="0" hangingPunct="1">
        <a:defRPr sz="1539" kern="1200">
          <a:solidFill>
            <a:schemeClr val="tx1"/>
          </a:solidFill>
          <a:latin typeface="+mn-lt"/>
          <a:ea typeface="+mn-ea"/>
          <a:cs typeface="+mn-cs"/>
        </a:defRPr>
      </a:lvl6pPr>
      <a:lvl7pPr marL="2345710" algn="l" defTabSz="781903" rtl="0" eaLnBrk="1" latinLnBrk="0" hangingPunct="1">
        <a:defRPr sz="1539" kern="1200">
          <a:solidFill>
            <a:schemeClr val="tx1"/>
          </a:solidFill>
          <a:latin typeface="+mn-lt"/>
          <a:ea typeface="+mn-ea"/>
          <a:cs typeface="+mn-cs"/>
        </a:defRPr>
      </a:lvl7pPr>
      <a:lvl8pPr marL="2736662" algn="l" defTabSz="781903" rtl="0" eaLnBrk="1" latinLnBrk="0" hangingPunct="1">
        <a:defRPr sz="1539" kern="1200">
          <a:solidFill>
            <a:schemeClr val="tx1"/>
          </a:solidFill>
          <a:latin typeface="+mn-lt"/>
          <a:ea typeface="+mn-ea"/>
          <a:cs typeface="+mn-cs"/>
        </a:defRPr>
      </a:lvl8pPr>
      <a:lvl9pPr marL="3127614" algn="l" defTabSz="781903" rtl="0" eaLnBrk="1" latinLnBrk="0" hangingPunct="1">
        <a:defRPr sz="1539"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spect="1" noChangeArrowheads="1"/>
          </p:cNvSpPr>
          <p:nvPr>
            <p:ph type="title"/>
          </p:nvPr>
        </p:nvSpPr>
        <p:spPr bwMode="auto">
          <a:xfrm>
            <a:off x="1493230" y="358523"/>
            <a:ext cx="7080627" cy="915744"/>
          </a:xfrm>
          <a:prstGeom prst="rect">
            <a:avLst/>
          </a:prstGeom>
          <a:noFill/>
          <a:ln w="9525">
            <a:noFill/>
            <a:miter lim="800000"/>
            <a:headEnd/>
            <a:tailEnd/>
          </a:ln>
          <a:effectLst/>
        </p:spPr>
        <p:txBody>
          <a:bodyPr vert="horz" wrap="square" lIns="104306" tIns="52153" rIns="104306" bIns="52153" numCol="1" anchor="t" anchorCtr="0" compatLnSpc="1">
            <a:prstTxWarp prst="textNoShape">
              <a:avLst/>
            </a:prstTxWarp>
          </a:bodyPr>
          <a:lstStyle/>
          <a:p>
            <a:pPr lvl="0"/>
            <a:r>
              <a:rPr lang="de-AT" smtClean="0"/>
              <a:t>Titelmasterformat bearbeiten</a:t>
            </a:r>
          </a:p>
        </p:txBody>
      </p:sp>
      <p:sp>
        <p:nvSpPr>
          <p:cNvPr id="1027" name="Rectangle 3"/>
          <p:cNvSpPr>
            <a:spLocks noGrp="1" noChangeArrowheads="1"/>
          </p:cNvSpPr>
          <p:nvPr>
            <p:ph type="body" idx="1"/>
          </p:nvPr>
        </p:nvSpPr>
        <p:spPr bwMode="auto">
          <a:xfrm>
            <a:off x="600007" y="1274267"/>
            <a:ext cx="7942629" cy="4896925"/>
          </a:xfrm>
          <a:prstGeom prst="rect">
            <a:avLst/>
          </a:prstGeom>
          <a:solidFill>
            <a:srgbClr val="EDEDED"/>
          </a:solidFill>
          <a:ln w="9525">
            <a:noFill/>
            <a:miter lim="800000"/>
            <a:headEnd/>
            <a:tailEnd/>
          </a:ln>
          <a:effectLst/>
        </p:spPr>
        <p:txBody>
          <a:bodyPr vert="horz" wrap="square" lIns="104306" tIns="52153" rIns="104306" bIns="52153" numCol="1" anchor="t" anchorCtr="0" compatLnSpc="1">
            <a:prstTxWarp prst="textNoShape">
              <a:avLst/>
            </a:prstTxWarp>
          </a:bodyPr>
          <a:lstStyle/>
          <a:p>
            <a:pPr lvl="0"/>
            <a:r>
              <a:rPr lang="de-AT" smtClean="0"/>
              <a:t>Textmasterformate durch Klicken bearbeiten</a:t>
            </a:r>
          </a:p>
          <a:p>
            <a:pPr lvl="1"/>
            <a:r>
              <a:rPr lang="de-AT" smtClean="0"/>
              <a:t>Zweite Ebene</a:t>
            </a:r>
          </a:p>
          <a:p>
            <a:pPr lvl="2"/>
            <a:r>
              <a:rPr lang="de-AT" smtClean="0"/>
              <a:t>Dritte Ebene</a:t>
            </a:r>
          </a:p>
        </p:txBody>
      </p:sp>
      <p:sp>
        <p:nvSpPr>
          <p:cNvPr id="1028" name="Rectangle 4"/>
          <p:cNvSpPr>
            <a:spLocks noGrp="1" noChangeArrowheads="1"/>
          </p:cNvSpPr>
          <p:nvPr>
            <p:ph type="dt" sz="half" idx="2"/>
          </p:nvPr>
        </p:nvSpPr>
        <p:spPr bwMode="auto">
          <a:xfrm>
            <a:off x="570143" y="6211508"/>
            <a:ext cx="2523560" cy="352763"/>
          </a:xfrm>
          <a:prstGeom prst="rect">
            <a:avLst/>
          </a:prstGeom>
          <a:noFill/>
          <a:ln w="9525">
            <a:noFill/>
            <a:miter lim="800000"/>
            <a:headEnd/>
            <a:tailEnd/>
          </a:ln>
          <a:effectLst/>
        </p:spPr>
        <p:txBody>
          <a:bodyPr vert="horz" wrap="square" lIns="104306" tIns="52153" rIns="104306" bIns="52153" numCol="1" anchor="ctr" anchorCtr="0" compatLnSpc="1">
            <a:prstTxWarp prst="textNoShape">
              <a:avLst/>
            </a:prstTxWarp>
          </a:bodyPr>
          <a:lstStyle>
            <a:lvl1pPr defTabSz="891859">
              <a:defRPr sz="1197"/>
            </a:lvl1pPr>
          </a:lstStyle>
          <a:p>
            <a:pPr fontAlgn="base">
              <a:spcBef>
                <a:spcPct val="0"/>
              </a:spcBef>
              <a:spcAft>
                <a:spcPct val="0"/>
              </a:spcAft>
            </a:pPr>
            <a:r>
              <a:rPr lang="de-AT">
                <a:solidFill>
                  <a:srgbClr val="000000"/>
                </a:solidFill>
              </a:rPr>
              <a:t>Vorname Name, FMA</a:t>
            </a:r>
          </a:p>
        </p:txBody>
      </p:sp>
      <p:sp>
        <p:nvSpPr>
          <p:cNvPr id="1029" name="Rectangle 5"/>
          <p:cNvSpPr>
            <a:spLocks noGrp="1" noChangeArrowheads="1"/>
          </p:cNvSpPr>
          <p:nvPr>
            <p:ph type="ftr" sz="quarter" idx="3"/>
          </p:nvPr>
        </p:nvSpPr>
        <p:spPr bwMode="auto">
          <a:xfrm>
            <a:off x="3123567" y="6237425"/>
            <a:ext cx="3111349" cy="260613"/>
          </a:xfrm>
          <a:prstGeom prst="rect">
            <a:avLst/>
          </a:prstGeom>
          <a:noFill/>
          <a:ln w="9525">
            <a:noFill/>
            <a:miter lim="800000"/>
            <a:headEnd/>
            <a:tailEnd/>
          </a:ln>
          <a:effectLst/>
        </p:spPr>
        <p:txBody>
          <a:bodyPr vert="horz" wrap="square" lIns="104306" tIns="52153" rIns="104306" bIns="52153" numCol="1" anchor="t" anchorCtr="0" compatLnSpc="1">
            <a:prstTxWarp prst="textNoShape">
              <a:avLst/>
            </a:prstTxWarp>
          </a:bodyPr>
          <a:lstStyle>
            <a:lvl1pPr algn="ctr" defTabSz="891859">
              <a:defRPr sz="1197"/>
            </a:lvl1pPr>
          </a:lstStyle>
          <a:p>
            <a:pPr fontAlgn="base">
              <a:spcBef>
                <a:spcPct val="0"/>
              </a:spcBef>
              <a:spcAft>
                <a:spcPct val="0"/>
              </a:spcAft>
            </a:pPr>
            <a:r>
              <a:rPr lang="de-AT">
                <a:solidFill>
                  <a:srgbClr val="000000"/>
                </a:solidFill>
              </a:rPr>
              <a:t>Ort, Datum</a:t>
            </a:r>
          </a:p>
        </p:txBody>
      </p:sp>
      <p:sp>
        <p:nvSpPr>
          <p:cNvPr id="1030" name="Rectangle 6"/>
          <p:cNvSpPr>
            <a:spLocks noGrp="1" noChangeArrowheads="1"/>
          </p:cNvSpPr>
          <p:nvPr>
            <p:ph type="sldNum" sz="quarter" idx="4"/>
          </p:nvPr>
        </p:nvSpPr>
        <p:spPr bwMode="auto">
          <a:xfrm>
            <a:off x="6439895" y="6210068"/>
            <a:ext cx="2133962" cy="287970"/>
          </a:xfrm>
          <a:prstGeom prst="rect">
            <a:avLst/>
          </a:prstGeom>
          <a:noFill/>
          <a:ln w="9525">
            <a:noFill/>
            <a:miter lim="800000"/>
            <a:headEnd/>
            <a:tailEnd/>
          </a:ln>
          <a:effectLst/>
        </p:spPr>
        <p:txBody>
          <a:bodyPr vert="horz" wrap="square" lIns="104306" tIns="52153" rIns="104306" bIns="52153" numCol="1" anchor="t" anchorCtr="0" compatLnSpc="1">
            <a:prstTxWarp prst="textNoShape">
              <a:avLst/>
            </a:prstTxWarp>
          </a:bodyPr>
          <a:lstStyle>
            <a:lvl1pPr algn="r" defTabSz="891859">
              <a:defRPr sz="1197"/>
            </a:lvl1pPr>
          </a:lstStyle>
          <a:p>
            <a:pPr fontAlgn="base">
              <a:spcBef>
                <a:spcPct val="0"/>
              </a:spcBef>
              <a:spcAft>
                <a:spcPct val="0"/>
              </a:spcAft>
            </a:pPr>
            <a:fld id="{1B4BEB11-D829-4D4B-81FA-40B520F3044F}" type="slidenum">
              <a:rPr lang="de-AT">
                <a:solidFill>
                  <a:srgbClr val="000000"/>
                </a:solidFill>
              </a:rPr>
              <a:pPr fontAlgn="base">
                <a:spcBef>
                  <a:spcPct val="0"/>
                </a:spcBef>
                <a:spcAft>
                  <a:spcPct val="0"/>
                </a:spcAft>
              </a:pPr>
              <a:t>‹Nr.›</a:t>
            </a:fld>
            <a:endParaRPr lang="de-AT">
              <a:solidFill>
                <a:srgbClr val="000000"/>
              </a:solidFill>
            </a:endParaRPr>
          </a:p>
        </p:txBody>
      </p:sp>
      <p:pic>
        <p:nvPicPr>
          <p:cNvPr id="1032" name="Picture 8" descr="FMA_klein"/>
          <p:cNvPicPr>
            <a:picLocks noChangeAspect="1" noChangeArrowheads="1"/>
          </p:cNvPicPr>
          <p:nvPr/>
        </p:nvPicPr>
        <p:blipFill>
          <a:blip r:embed="rId13" cstate="print"/>
          <a:srcRect/>
          <a:stretch>
            <a:fillRect/>
          </a:stretch>
        </p:blipFill>
        <p:spPr bwMode="auto">
          <a:xfrm>
            <a:off x="631230" y="358523"/>
            <a:ext cx="701818" cy="426195"/>
          </a:xfrm>
          <a:prstGeom prst="rect">
            <a:avLst/>
          </a:prstGeom>
          <a:noFill/>
          <a:ln w="9525">
            <a:noFill/>
            <a:miter lim="800000"/>
            <a:headEnd/>
            <a:tailEnd/>
          </a:ln>
        </p:spPr>
      </p:pic>
    </p:spTree>
    <p:extLst>
      <p:ext uri="{BB962C8B-B14F-4D97-AF65-F5344CB8AC3E}">
        <p14:creationId xmlns:p14="http://schemas.microsoft.com/office/powerpoint/2010/main" val="967690408"/>
      </p:ext>
    </p:extLst>
  </p:cSld>
  <p:clrMap bg1="lt1" tx1="dk1" bg2="lt2" tx2="dk2" accent1="accent1" accent2="accent2" accent3="accent3" accent4="accent4" accent5="accent5" accent6="accent6" hlink="hlink" folHlink="folHlink"/>
  <p:sldLayoutIdLst>
    <p:sldLayoutId id="2147483820" r:id="rId1"/>
    <p:sldLayoutId id="2147483821" r:id="rId2"/>
    <p:sldLayoutId id="2147483822" r:id="rId3"/>
    <p:sldLayoutId id="2147483823" r:id="rId4"/>
    <p:sldLayoutId id="2147483824" r:id="rId5"/>
    <p:sldLayoutId id="2147483825" r:id="rId6"/>
    <p:sldLayoutId id="2147483826" r:id="rId7"/>
    <p:sldLayoutId id="2147483827" r:id="rId8"/>
    <p:sldLayoutId id="2147483828" r:id="rId9"/>
    <p:sldLayoutId id="2147483829" r:id="rId10"/>
    <p:sldLayoutId id="2147483830" r:id="rId11"/>
  </p:sldLayoutIdLst>
  <p:hf hdr="0"/>
  <p:txStyles>
    <p:titleStyle>
      <a:lvl1pPr algn="r" defTabSz="891859" rtl="0" fontAlgn="base">
        <a:spcBef>
          <a:spcPct val="0"/>
        </a:spcBef>
        <a:spcAft>
          <a:spcPct val="0"/>
        </a:spcAft>
        <a:defRPr sz="3078">
          <a:solidFill>
            <a:schemeClr val="tx2"/>
          </a:solidFill>
          <a:latin typeface="+mj-lt"/>
          <a:ea typeface="+mj-ea"/>
          <a:cs typeface="+mj-cs"/>
        </a:defRPr>
      </a:lvl1pPr>
      <a:lvl2pPr algn="r" defTabSz="891859" rtl="0" fontAlgn="base">
        <a:spcBef>
          <a:spcPct val="0"/>
        </a:spcBef>
        <a:spcAft>
          <a:spcPct val="0"/>
        </a:spcAft>
        <a:defRPr sz="3078">
          <a:solidFill>
            <a:schemeClr val="tx2"/>
          </a:solidFill>
          <a:latin typeface="Arial" pitchFamily="34" charset="0"/>
        </a:defRPr>
      </a:lvl2pPr>
      <a:lvl3pPr algn="r" defTabSz="891859" rtl="0" fontAlgn="base">
        <a:spcBef>
          <a:spcPct val="0"/>
        </a:spcBef>
        <a:spcAft>
          <a:spcPct val="0"/>
        </a:spcAft>
        <a:defRPr sz="3078">
          <a:solidFill>
            <a:schemeClr val="tx2"/>
          </a:solidFill>
          <a:latin typeface="Arial" pitchFamily="34" charset="0"/>
        </a:defRPr>
      </a:lvl3pPr>
      <a:lvl4pPr algn="r" defTabSz="891859" rtl="0" fontAlgn="base">
        <a:spcBef>
          <a:spcPct val="0"/>
        </a:spcBef>
        <a:spcAft>
          <a:spcPct val="0"/>
        </a:spcAft>
        <a:defRPr sz="3078">
          <a:solidFill>
            <a:schemeClr val="tx2"/>
          </a:solidFill>
          <a:latin typeface="Arial" pitchFamily="34" charset="0"/>
        </a:defRPr>
      </a:lvl4pPr>
      <a:lvl5pPr algn="r" defTabSz="891859" rtl="0" fontAlgn="base">
        <a:spcBef>
          <a:spcPct val="0"/>
        </a:spcBef>
        <a:spcAft>
          <a:spcPct val="0"/>
        </a:spcAft>
        <a:defRPr sz="3078">
          <a:solidFill>
            <a:schemeClr val="tx2"/>
          </a:solidFill>
          <a:latin typeface="Arial" pitchFamily="34" charset="0"/>
        </a:defRPr>
      </a:lvl5pPr>
      <a:lvl6pPr marL="390952" algn="r" defTabSz="891859" rtl="0" fontAlgn="base">
        <a:spcBef>
          <a:spcPct val="0"/>
        </a:spcBef>
        <a:spcAft>
          <a:spcPct val="0"/>
        </a:spcAft>
        <a:defRPr sz="3078">
          <a:solidFill>
            <a:schemeClr val="tx2"/>
          </a:solidFill>
          <a:latin typeface="Arial" pitchFamily="34" charset="0"/>
        </a:defRPr>
      </a:lvl6pPr>
      <a:lvl7pPr marL="781903" algn="r" defTabSz="891859" rtl="0" fontAlgn="base">
        <a:spcBef>
          <a:spcPct val="0"/>
        </a:spcBef>
        <a:spcAft>
          <a:spcPct val="0"/>
        </a:spcAft>
        <a:defRPr sz="3078">
          <a:solidFill>
            <a:schemeClr val="tx2"/>
          </a:solidFill>
          <a:latin typeface="Arial" pitchFamily="34" charset="0"/>
        </a:defRPr>
      </a:lvl7pPr>
      <a:lvl8pPr marL="1172855" algn="r" defTabSz="891859" rtl="0" fontAlgn="base">
        <a:spcBef>
          <a:spcPct val="0"/>
        </a:spcBef>
        <a:spcAft>
          <a:spcPct val="0"/>
        </a:spcAft>
        <a:defRPr sz="3078">
          <a:solidFill>
            <a:schemeClr val="tx2"/>
          </a:solidFill>
          <a:latin typeface="Arial" pitchFamily="34" charset="0"/>
        </a:defRPr>
      </a:lvl8pPr>
      <a:lvl9pPr marL="1563807" algn="r" defTabSz="891859" rtl="0" fontAlgn="base">
        <a:spcBef>
          <a:spcPct val="0"/>
        </a:spcBef>
        <a:spcAft>
          <a:spcPct val="0"/>
        </a:spcAft>
        <a:defRPr sz="3078">
          <a:solidFill>
            <a:schemeClr val="tx2"/>
          </a:solidFill>
          <a:latin typeface="Arial" pitchFamily="34" charset="0"/>
        </a:defRPr>
      </a:lvl9pPr>
    </p:titleStyle>
    <p:bodyStyle>
      <a:lvl1pPr marL="333938" indent="-333938" algn="l" defTabSz="891859" rtl="0" fontAlgn="base">
        <a:lnSpc>
          <a:spcPct val="120000"/>
        </a:lnSpc>
        <a:spcBef>
          <a:spcPct val="20000"/>
        </a:spcBef>
        <a:spcAft>
          <a:spcPct val="0"/>
        </a:spcAft>
        <a:buBlip>
          <a:blip r:embed="rId14"/>
        </a:buBlip>
        <a:defRPr sz="2052">
          <a:solidFill>
            <a:schemeClr val="tx1"/>
          </a:solidFill>
          <a:latin typeface="+mn-lt"/>
          <a:ea typeface="+mn-ea"/>
          <a:cs typeface="+mn-cs"/>
        </a:defRPr>
      </a:lvl1pPr>
      <a:lvl2pPr marL="724890" indent="-278282" algn="l" defTabSz="891859" rtl="0" fontAlgn="base">
        <a:lnSpc>
          <a:spcPct val="120000"/>
        </a:lnSpc>
        <a:spcBef>
          <a:spcPct val="20000"/>
        </a:spcBef>
        <a:spcAft>
          <a:spcPct val="0"/>
        </a:spcAft>
        <a:buBlip>
          <a:blip r:embed="rId15"/>
        </a:buBlip>
        <a:defRPr sz="1710">
          <a:solidFill>
            <a:schemeClr val="tx1"/>
          </a:solidFill>
          <a:latin typeface="+mn-lt"/>
        </a:defRPr>
      </a:lvl2pPr>
      <a:lvl3pPr marL="1114484" indent="-222625" algn="l" defTabSz="891859" rtl="0" fontAlgn="base">
        <a:lnSpc>
          <a:spcPct val="120000"/>
        </a:lnSpc>
        <a:spcBef>
          <a:spcPct val="20000"/>
        </a:spcBef>
        <a:spcAft>
          <a:spcPct val="0"/>
        </a:spcAft>
        <a:buChar char="-"/>
        <a:defRPr>
          <a:solidFill>
            <a:schemeClr val="tx1"/>
          </a:solidFill>
          <a:latin typeface="+mn-lt"/>
        </a:defRPr>
      </a:lvl3pPr>
      <a:lvl4pPr marL="1561092" indent="-222625" algn="l" defTabSz="891859" rtl="0" fontAlgn="base">
        <a:spcBef>
          <a:spcPct val="20000"/>
        </a:spcBef>
        <a:spcAft>
          <a:spcPct val="0"/>
        </a:spcAft>
        <a:buChar char="–"/>
        <a:defRPr sz="1967">
          <a:solidFill>
            <a:schemeClr val="tx1"/>
          </a:solidFill>
          <a:latin typeface="+mn-lt"/>
        </a:defRPr>
      </a:lvl4pPr>
      <a:lvl5pPr marL="2006343" indent="-222625" algn="l" defTabSz="891859" rtl="0" fontAlgn="base">
        <a:spcBef>
          <a:spcPct val="20000"/>
        </a:spcBef>
        <a:spcAft>
          <a:spcPct val="0"/>
        </a:spcAft>
        <a:buChar char="»"/>
        <a:defRPr sz="1967">
          <a:solidFill>
            <a:schemeClr val="tx1"/>
          </a:solidFill>
          <a:latin typeface="+mn-lt"/>
        </a:defRPr>
      </a:lvl5pPr>
      <a:lvl6pPr marL="2397294" indent="-222625" algn="l" defTabSz="891859" rtl="0" fontAlgn="base">
        <a:spcBef>
          <a:spcPct val="20000"/>
        </a:spcBef>
        <a:spcAft>
          <a:spcPct val="0"/>
        </a:spcAft>
        <a:buChar char="»"/>
        <a:defRPr sz="1967">
          <a:solidFill>
            <a:schemeClr val="tx1"/>
          </a:solidFill>
          <a:latin typeface="+mn-lt"/>
        </a:defRPr>
      </a:lvl6pPr>
      <a:lvl7pPr marL="2788246" indent="-222625" algn="l" defTabSz="891859" rtl="0" fontAlgn="base">
        <a:spcBef>
          <a:spcPct val="20000"/>
        </a:spcBef>
        <a:spcAft>
          <a:spcPct val="0"/>
        </a:spcAft>
        <a:buChar char="»"/>
        <a:defRPr sz="1967">
          <a:solidFill>
            <a:schemeClr val="tx1"/>
          </a:solidFill>
          <a:latin typeface="+mn-lt"/>
        </a:defRPr>
      </a:lvl7pPr>
      <a:lvl8pPr marL="3179198" indent="-222625" algn="l" defTabSz="891859" rtl="0" fontAlgn="base">
        <a:spcBef>
          <a:spcPct val="20000"/>
        </a:spcBef>
        <a:spcAft>
          <a:spcPct val="0"/>
        </a:spcAft>
        <a:buChar char="»"/>
        <a:defRPr sz="1967">
          <a:solidFill>
            <a:schemeClr val="tx1"/>
          </a:solidFill>
          <a:latin typeface="+mn-lt"/>
        </a:defRPr>
      </a:lvl8pPr>
      <a:lvl9pPr marL="3570149" indent="-222625" algn="l" defTabSz="891859" rtl="0" fontAlgn="base">
        <a:spcBef>
          <a:spcPct val="20000"/>
        </a:spcBef>
        <a:spcAft>
          <a:spcPct val="0"/>
        </a:spcAft>
        <a:buChar char="»"/>
        <a:defRPr sz="1967">
          <a:solidFill>
            <a:schemeClr val="tx1"/>
          </a:solidFill>
          <a:latin typeface="+mn-lt"/>
        </a:defRPr>
      </a:lvl9pPr>
    </p:bodyStyle>
    <p:otherStyle>
      <a:defPPr>
        <a:defRPr lang="de-DE"/>
      </a:defPPr>
      <a:lvl1pPr marL="0" algn="l" defTabSz="781903" rtl="0" eaLnBrk="1" latinLnBrk="0" hangingPunct="1">
        <a:defRPr sz="1539" kern="1200">
          <a:solidFill>
            <a:schemeClr val="tx1"/>
          </a:solidFill>
          <a:latin typeface="+mn-lt"/>
          <a:ea typeface="+mn-ea"/>
          <a:cs typeface="+mn-cs"/>
        </a:defRPr>
      </a:lvl1pPr>
      <a:lvl2pPr marL="390952" algn="l" defTabSz="781903" rtl="0" eaLnBrk="1" latinLnBrk="0" hangingPunct="1">
        <a:defRPr sz="1539" kern="1200">
          <a:solidFill>
            <a:schemeClr val="tx1"/>
          </a:solidFill>
          <a:latin typeface="+mn-lt"/>
          <a:ea typeface="+mn-ea"/>
          <a:cs typeface="+mn-cs"/>
        </a:defRPr>
      </a:lvl2pPr>
      <a:lvl3pPr marL="781903" algn="l" defTabSz="781903" rtl="0" eaLnBrk="1" latinLnBrk="0" hangingPunct="1">
        <a:defRPr sz="1539" kern="1200">
          <a:solidFill>
            <a:schemeClr val="tx1"/>
          </a:solidFill>
          <a:latin typeface="+mn-lt"/>
          <a:ea typeface="+mn-ea"/>
          <a:cs typeface="+mn-cs"/>
        </a:defRPr>
      </a:lvl3pPr>
      <a:lvl4pPr marL="1172855" algn="l" defTabSz="781903" rtl="0" eaLnBrk="1" latinLnBrk="0" hangingPunct="1">
        <a:defRPr sz="1539" kern="1200">
          <a:solidFill>
            <a:schemeClr val="tx1"/>
          </a:solidFill>
          <a:latin typeface="+mn-lt"/>
          <a:ea typeface="+mn-ea"/>
          <a:cs typeface="+mn-cs"/>
        </a:defRPr>
      </a:lvl4pPr>
      <a:lvl5pPr marL="1563807" algn="l" defTabSz="781903" rtl="0" eaLnBrk="1" latinLnBrk="0" hangingPunct="1">
        <a:defRPr sz="1539" kern="1200">
          <a:solidFill>
            <a:schemeClr val="tx1"/>
          </a:solidFill>
          <a:latin typeface="+mn-lt"/>
          <a:ea typeface="+mn-ea"/>
          <a:cs typeface="+mn-cs"/>
        </a:defRPr>
      </a:lvl5pPr>
      <a:lvl6pPr marL="1954759" algn="l" defTabSz="781903" rtl="0" eaLnBrk="1" latinLnBrk="0" hangingPunct="1">
        <a:defRPr sz="1539" kern="1200">
          <a:solidFill>
            <a:schemeClr val="tx1"/>
          </a:solidFill>
          <a:latin typeface="+mn-lt"/>
          <a:ea typeface="+mn-ea"/>
          <a:cs typeface="+mn-cs"/>
        </a:defRPr>
      </a:lvl6pPr>
      <a:lvl7pPr marL="2345710" algn="l" defTabSz="781903" rtl="0" eaLnBrk="1" latinLnBrk="0" hangingPunct="1">
        <a:defRPr sz="1539" kern="1200">
          <a:solidFill>
            <a:schemeClr val="tx1"/>
          </a:solidFill>
          <a:latin typeface="+mn-lt"/>
          <a:ea typeface="+mn-ea"/>
          <a:cs typeface="+mn-cs"/>
        </a:defRPr>
      </a:lvl7pPr>
      <a:lvl8pPr marL="2736662" algn="l" defTabSz="781903" rtl="0" eaLnBrk="1" latinLnBrk="0" hangingPunct="1">
        <a:defRPr sz="1539" kern="1200">
          <a:solidFill>
            <a:schemeClr val="tx1"/>
          </a:solidFill>
          <a:latin typeface="+mn-lt"/>
          <a:ea typeface="+mn-ea"/>
          <a:cs typeface="+mn-cs"/>
        </a:defRPr>
      </a:lvl8pPr>
      <a:lvl9pPr marL="3127614" algn="l" defTabSz="781903" rtl="0" eaLnBrk="1" latinLnBrk="0" hangingPunct="1">
        <a:defRPr sz="153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7.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2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8.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8.xml"/></Relationships>
</file>

<file path=ppt/slides/_rels/slide2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2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38.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8.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3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4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5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5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5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5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5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5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5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5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5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4.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4.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4.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63.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63.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63.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63.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63.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6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63.xml"/></Relationships>
</file>

<file path=ppt/slides/_rels/slide8.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ctrTitle"/>
          </p:nvPr>
        </p:nvSpPr>
        <p:spPr/>
        <p:txBody>
          <a:bodyPr/>
          <a:lstStyle/>
          <a:p>
            <a:pPr eaLnBrk="1" hangingPunct="1"/>
            <a:r>
              <a:rPr lang="de-DE" sz="3078" b="1" dirty="0" smtClean="0"/>
              <a:t>Begrüßung und Einleitung </a:t>
            </a:r>
            <a:br>
              <a:rPr lang="de-DE" sz="3078" b="1" dirty="0" smtClean="0"/>
            </a:br>
            <a:r>
              <a:rPr lang="de-DE" sz="3078" b="1" dirty="0" smtClean="0"/>
              <a:t>durch Vorstand</a:t>
            </a:r>
            <a:br>
              <a:rPr lang="de-DE" sz="3078" b="1" dirty="0" smtClean="0"/>
            </a:br>
            <a:r>
              <a:rPr lang="de-DE" sz="3078" b="1" dirty="0" smtClean="0"/>
              <a:t>Mag. Helmut </a:t>
            </a:r>
            <a:r>
              <a:rPr lang="de-DE" sz="3078" b="1" dirty="0" err="1" smtClean="0"/>
              <a:t>Ettl</a:t>
            </a:r>
            <a:r>
              <a:rPr lang="de-DE" sz="3078" b="1" dirty="0" smtClean="0"/>
              <a:t/>
            </a:r>
            <a:br>
              <a:rPr lang="de-DE" sz="3078" b="1" dirty="0" smtClean="0"/>
            </a:br>
            <a:endParaRPr lang="de-AT" sz="2394" dirty="0"/>
          </a:p>
        </p:txBody>
      </p:sp>
      <p:sp>
        <p:nvSpPr>
          <p:cNvPr id="5" name="Text Box 2"/>
          <p:cNvSpPr txBox="1">
            <a:spLocks noChangeArrowheads="1"/>
          </p:cNvSpPr>
          <p:nvPr/>
        </p:nvSpPr>
        <p:spPr bwMode="auto">
          <a:xfrm>
            <a:off x="570143" y="5719232"/>
            <a:ext cx="7942628" cy="239681"/>
          </a:xfrm>
          <a:prstGeom prst="rect">
            <a:avLst/>
          </a:prstGeom>
          <a:noFill/>
          <a:ln w="9525">
            <a:noFill/>
            <a:miter lim="800000"/>
            <a:headEnd/>
            <a:tailEnd/>
          </a:ln>
        </p:spPr>
        <p:txBody>
          <a:bodyPr wrap="square">
            <a:spAutoFit/>
          </a:bodyPr>
          <a:lstStyle/>
          <a:p>
            <a:pPr defTabSz="891859" fontAlgn="base">
              <a:lnSpc>
                <a:spcPct val="80000"/>
              </a:lnSpc>
              <a:spcBef>
                <a:spcPct val="50000"/>
              </a:spcBef>
              <a:spcAft>
                <a:spcPct val="0"/>
              </a:spcAft>
            </a:pPr>
            <a:r>
              <a:rPr lang="de-DE" sz="1197" dirty="0" smtClean="0">
                <a:solidFill>
                  <a:srgbClr val="000000"/>
                </a:solidFill>
              </a:rPr>
              <a:t>Fachtagung Rechnungslegungskontrolle 2016				             15. April 2016</a:t>
            </a:r>
            <a:endParaRPr lang="de-DE" sz="1197" dirty="0">
              <a:solidFill>
                <a:srgbClr val="000000"/>
              </a:solidFill>
            </a:endParaRPr>
          </a:p>
        </p:txBody>
      </p:sp>
    </p:spTree>
    <p:extLst>
      <p:ext uri="{BB962C8B-B14F-4D97-AF65-F5344CB8AC3E}">
        <p14:creationId xmlns:p14="http://schemas.microsoft.com/office/powerpoint/2010/main" val="361648599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Erfahrungen aus </a:t>
            </a:r>
            <a:r>
              <a:rPr lang="de-DE" dirty="0" smtClean="0"/>
              <a:t>O</a:t>
            </a:r>
            <a:r>
              <a:rPr lang="de-DE" cap="none" dirty="0" smtClean="0"/>
              <a:t>e</a:t>
            </a:r>
            <a:r>
              <a:rPr lang="de-DE" dirty="0" smtClean="0"/>
              <a:t>PR-Prüfungen</a:t>
            </a:r>
            <a:r>
              <a:rPr lang="de-DE" dirty="0"/>
              <a:t/>
            </a:r>
            <a:br>
              <a:rPr lang="de-DE" dirty="0"/>
            </a:br>
            <a:r>
              <a:rPr lang="de-DE" sz="2400" b="0" dirty="0"/>
              <a:t>Fehlerhäufigkeit 2015</a:t>
            </a:r>
            <a:endParaRPr lang="de-DE" dirty="0"/>
          </a:p>
        </p:txBody>
      </p:sp>
      <p:sp>
        <p:nvSpPr>
          <p:cNvPr id="3" name="Inhaltsplatzhalter 2"/>
          <p:cNvSpPr>
            <a:spLocks noGrp="1"/>
          </p:cNvSpPr>
          <p:nvPr>
            <p:ph idx="1"/>
          </p:nvPr>
        </p:nvSpPr>
        <p:spPr>
          <a:xfrm>
            <a:off x="581192" y="2024803"/>
            <a:ext cx="7989752" cy="3802683"/>
          </a:xfrm>
        </p:spPr>
        <p:txBody>
          <a:bodyPr anchor="t">
            <a:normAutofit fontScale="92500"/>
          </a:bodyPr>
          <a:lstStyle/>
          <a:p>
            <a:r>
              <a:rPr lang="de-DE" dirty="0" smtClean="0"/>
              <a:t>Wertminderungen nach IAS 36</a:t>
            </a:r>
          </a:p>
          <a:p>
            <a:pPr lvl="1"/>
            <a:r>
              <a:rPr lang="de-DE" sz="1700" dirty="0" smtClean="0"/>
              <a:t>KWT/BW 1 ≠ IAS 36</a:t>
            </a:r>
          </a:p>
          <a:p>
            <a:pPr lvl="1"/>
            <a:r>
              <a:rPr lang="de-DE" sz="1700" dirty="0" smtClean="0"/>
              <a:t>Zinssatz Ableitung </a:t>
            </a:r>
          </a:p>
          <a:p>
            <a:pPr lvl="2"/>
            <a:r>
              <a:rPr lang="de-DE" dirty="0" smtClean="0"/>
              <a:t>Marktrisikoprämie </a:t>
            </a:r>
          </a:p>
          <a:p>
            <a:pPr lvl="2"/>
            <a:r>
              <a:rPr lang="de-DE" dirty="0" smtClean="0"/>
              <a:t>Unterschiedliche risikofreie Zinssätze für EK und FK-Zinssatz</a:t>
            </a:r>
          </a:p>
          <a:p>
            <a:pPr lvl="2"/>
            <a:r>
              <a:rPr lang="de-DE" dirty="0" smtClean="0"/>
              <a:t>Fristigkeiten bei Zinssatzermittlung</a:t>
            </a:r>
          </a:p>
          <a:p>
            <a:pPr lvl="2"/>
            <a:r>
              <a:rPr lang="de-DE" dirty="0" smtClean="0"/>
              <a:t>KWT Empfehlung entbindet nicht zur erforderlichen Herleitung, Marktentwicklung ist zu beachten</a:t>
            </a:r>
          </a:p>
          <a:p>
            <a:pPr lvl="1"/>
            <a:r>
              <a:rPr lang="de-DE" sz="1700" dirty="0" smtClean="0"/>
              <a:t>Cashflow-Planungen</a:t>
            </a:r>
          </a:p>
          <a:p>
            <a:pPr lvl="2"/>
            <a:r>
              <a:rPr lang="de-DE" dirty="0" smtClean="0"/>
              <a:t>Zeitraum</a:t>
            </a:r>
          </a:p>
          <a:p>
            <a:pPr lvl="2"/>
            <a:r>
              <a:rPr lang="de-DE" dirty="0" smtClean="0"/>
              <a:t>Analyse der Plandaten mit den objektiven Daten und Historie</a:t>
            </a:r>
          </a:p>
          <a:p>
            <a:pPr lvl="2"/>
            <a:r>
              <a:rPr lang="de-DE" dirty="0" smtClean="0"/>
              <a:t>Ewige Rente bei CGU mit ausschließlich abnutzbaren Vermögenswerten</a:t>
            </a:r>
          </a:p>
        </p:txBody>
      </p:sp>
      <p:sp>
        <p:nvSpPr>
          <p:cNvPr id="4" name="Fußzeilenplatzhalter 3"/>
          <p:cNvSpPr>
            <a:spLocks noGrp="1"/>
          </p:cNvSpPr>
          <p:nvPr>
            <p:ph type="ftr" sz="quarter" idx="11"/>
          </p:nvPr>
        </p:nvSpPr>
        <p:spPr/>
        <p:txBody>
          <a:bodyPr/>
          <a:lstStyle/>
          <a:p>
            <a:r>
              <a:rPr lang="de-DE" smtClean="0"/>
              <a:t>Univ.-Prof. Dr. Rohatschek / Fachtagung Rechnungslegungskontrolle 2016</a:t>
            </a:r>
            <a:endParaRPr lang="de-AT" dirty="0" smtClean="0"/>
          </a:p>
        </p:txBody>
      </p:sp>
    </p:spTree>
    <p:extLst>
      <p:ext uri="{BB962C8B-B14F-4D97-AF65-F5344CB8AC3E}">
        <p14:creationId xmlns:p14="http://schemas.microsoft.com/office/powerpoint/2010/main" val="199342016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Erfahrungen aus </a:t>
            </a:r>
            <a:r>
              <a:rPr lang="de-DE" dirty="0" smtClean="0"/>
              <a:t>O</a:t>
            </a:r>
            <a:r>
              <a:rPr lang="de-DE" cap="none" dirty="0" smtClean="0"/>
              <a:t>e</a:t>
            </a:r>
            <a:r>
              <a:rPr lang="de-DE" dirty="0" smtClean="0"/>
              <a:t>PR-Prüfungen</a:t>
            </a:r>
            <a:r>
              <a:rPr lang="de-DE" dirty="0"/>
              <a:t/>
            </a:r>
            <a:br>
              <a:rPr lang="de-DE" dirty="0"/>
            </a:br>
            <a:r>
              <a:rPr lang="de-DE" sz="2400" b="0" dirty="0"/>
              <a:t>Fehlerhäufigkeit 2015</a:t>
            </a:r>
            <a:endParaRPr lang="de-DE" dirty="0"/>
          </a:p>
        </p:txBody>
      </p:sp>
      <p:sp>
        <p:nvSpPr>
          <p:cNvPr id="3" name="Inhaltsplatzhalter 2"/>
          <p:cNvSpPr>
            <a:spLocks noGrp="1"/>
          </p:cNvSpPr>
          <p:nvPr>
            <p:ph idx="1"/>
          </p:nvPr>
        </p:nvSpPr>
        <p:spPr>
          <a:xfrm>
            <a:off x="581192" y="2105584"/>
            <a:ext cx="7989752" cy="3846226"/>
          </a:xfrm>
        </p:spPr>
        <p:txBody>
          <a:bodyPr anchor="t">
            <a:normAutofit fontScale="92500" lnSpcReduction="10000"/>
          </a:bodyPr>
          <a:lstStyle/>
          <a:p>
            <a:r>
              <a:rPr lang="de-DE" sz="2200" dirty="0" smtClean="0"/>
              <a:t>Ermittlung Nutzungswert:</a:t>
            </a:r>
          </a:p>
          <a:p>
            <a:pPr lvl="1"/>
            <a:r>
              <a:rPr lang="de-DE" sz="1700" dirty="0" smtClean="0">
                <a:solidFill>
                  <a:schemeClr val="tx1"/>
                </a:solidFill>
              </a:rPr>
              <a:t>Ein </a:t>
            </a:r>
            <a:r>
              <a:rPr lang="de-DE" sz="1700" dirty="0">
                <a:solidFill>
                  <a:schemeClr val="tx1"/>
                </a:solidFill>
              </a:rPr>
              <a:t>größeres Gewicht ist </a:t>
            </a:r>
            <a:r>
              <a:rPr lang="de-DE" sz="1700" dirty="0" smtClean="0">
                <a:solidFill>
                  <a:schemeClr val="tx1"/>
                </a:solidFill>
              </a:rPr>
              <a:t>auf </a:t>
            </a:r>
            <a:r>
              <a:rPr lang="de-DE" sz="1700" b="1" u="sng" dirty="0">
                <a:solidFill>
                  <a:schemeClr val="tx1"/>
                </a:solidFill>
              </a:rPr>
              <a:t>externe Hinweise </a:t>
            </a:r>
            <a:r>
              <a:rPr lang="de-DE" sz="1700" dirty="0">
                <a:solidFill>
                  <a:schemeClr val="tx1"/>
                </a:solidFill>
              </a:rPr>
              <a:t>zu legen; </a:t>
            </a:r>
            <a:endParaRPr lang="de-DE" sz="1700" dirty="0" smtClean="0">
              <a:solidFill>
                <a:schemeClr val="tx1"/>
              </a:solidFill>
            </a:endParaRPr>
          </a:p>
          <a:p>
            <a:pPr lvl="1"/>
            <a:r>
              <a:rPr lang="de-DE" sz="1700" dirty="0" smtClean="0">
                <a:solidFill>
                  <a:schemeClr val="tx1"/>
                </a:solidFill>
              </a:rPr>
              <a:t>Finanzplänen/Vorhersagen </a:t>
            </a:r>
            <a:r>
              <a:rPr lang="de-DE" sz="1700" dirty="0">
                <a:solidFill>
                  <a:schemeClr val="tx1"/>
                </a:solidFill>
              </a:rPr>
              <a:t>basierende Prognosen sollen sich auf einen Zeitraum von maximal fünf Jahren erstrecken, es sei denn, dass ein längerer Zeitraum </a:t>
            </a:r>
            <a:r>
              <a:rPr lang="de-DE" sz="1700" b="1" u="sng" dirty="0">
                <a:solidFill>
                  <a:schemeClr val="tx1"/>
                </a:solidFill>
              </a:rPr>
              <a:t>gerechtfertigt werden kann</a:t>
            </a:r>
            <a:r>
              <a:rPr lang="de-DE" sz="1700" dirty="0">
                <a:solidFill>
                  <a:schemeClr val="tx1"/>
                </a:solidFill>
              </a:rPr>
              <a:t>; </a:t>
            </a:r>
            <a:endParaRPr lang="de-DE" sz="1700" dirty="0" smtClean="0">
              <a:solidFill>
                <a:schemeClr val="tx1"/>
              </a:solidFill>
            </a:endParaRPr>
          </a:p>
          <a:p>
            <a:pPr lvl="1"/>
            <a:r>
              <a:rPr lang="de-DE" sz="1700" dirty="0" smtClean="0">
                <a:solidFill>
                  <a:schemeClr val="tx1"/>
                </a:solidFill>
              </a:rPr>
              <a:t>Anwendung </a:t>
            </a:r>
            <a:r>
              <a:rPr lang="de-DE" sz="1700" dirty="0">
                <a:solidFill>
                  <a:schemeClr val="tx1"/>
                </a:solidFill>
              </a:rPr>
              <a:t>einer gleich bleibenden oder rückläufigen Wachstumsrate für die </a:t>
            </a:r>
            <a:r>
              <a:rPr lang="de-DE" sz="1700" dirty="0" smtClean="0">
                <a:solidFill>
                  <a:schemeClr val="tx1"/>
                </a:solidFill>
              </a:rPr>
              <a:t>Folgejahre  </a:t>
            </a:r>
            <a:r>
              <a:rPr lang="de-DE" sz="1700" dirty="0">
                <a:solidFill>
                  <a:schemeClr val="tx1"/>
                </a:solidFill>
              </a:rPr>
              <a:t>durch eine Extrapolation der Prognosen, die auf den Finanzplänen/Vorhersagen beruhen, es sei denn, dass eine steigende Rate </a:t>
            </a:r>
            <a:r>
              <a:rPr lang="de-DE" sz="1700" b="1" u="sng" dirty="0">
                <a:solidFill>
                  <a:schemeClr val="tx1"/>
                </a:solidFill>
              </a:rPr>
              <a:t>gerechtfertigt </a:t>
            </a:r>
            <a:r>
              <a:rPr lang="de-DE" sz="1700" dirty="0">
                <a:solidFill>
                  <a:schemeClr val="tx1"/>
                </a:solidFill>
              </a:rPr>
              <a:t>werden kann. </a:t>
            </a:r>
          </a:p>
          <a:p>
            <a:pPr lvl="1"/>
            <a:r>
              <a:rPr lang="de-DE" sz="1700" dirty="0" smtClean="0">
                <a:solidFill>
                  <a:schemeClr val="tx1"/>
                </a:solidFill>
              </a:rPr>
              <a:t>Diese </a:t>
            </a:r>
            <a:r>
              <a:rPr lang="de-DE" sz="1700" dirty="0">
                <a:solidFill>
                  <a:schemeClr val="tx1"/>
                </a:solidFill>
              </a:rPr>
              <a:t>Wachstumsrate darf die langfristige Durchschnittswachstumsrate </a:t>
            </a:r>
            <a:r>
              <a:rPr lang="de-DE" sz="1700" dirty="0" smtClean="0">
                <a:solidFill>
                  <a:schemeClr val="tx1"/>
                </a:solidFill>
              </a:rPr>
              <a:t>für </a:t>
            </a:r>
            <a:r>
              <a:rPr lang="de-DE" sz="1700" dirty="0">
                <a:solidFill>
                  <a:schemeClr val="tx1"/>
                </a:solidFill>
              </a:rPr>
              <a:t>die Produkte, die Branchen oder das Land bzw. die Länder, in dem/denen das Unternehmen tätig ist, oder für den Markt, in welchem der Vermögenswert genutzt wird, nicht überschreiten, es sei denn, dass eine höhere Rate </a:t>
            </a:r>
            <a:r>
              <a:rPr lang="de-DE" sz="1700" b="1" u="sng" dirty="0">
                <a:solidFill>
                  <a:schemeClr val="tx1"/>
                </a:solidFill>
              </a:rPr>
              <a:t>gerechtfertigt </a:t>
            </a:r>
            <a:r>
              <a:rPr lang="de-DE" sz="1700" dirty="0">
                <a:solidFill>
                  <a:schemeClr val="tx1"/>
                </a:solidFill>
              </a:rPr>
              <a:t>werden kann. </a:t>
            </a:r>
          </a:p>
        </p:txBody>
      </p:sp>
      <p:sp>
        <p:nvSpPr>
          <p:cNvPr id="4" name="Fußzeilenplatzhalter 3"/>
          <p:cNvSpPr>
            <a:spLocks noGrp="1"/>
          </p:cNvSpPr>
          <p:nvPr>
            <p:ph type="ftr" sz="quarter" idx="11"/>
          </p:nvPr>
        </p:nvSpPr>
        <p:spPr/>
        <p:txBody>
          <a:bodyPr/>
          <a:lstStyle/>
          <a:p>
            <a:r>
              <a:rPr lang="de-DE" smtClean="0"/>
              <a:t>Univ.-Prof. Dr. Rohatschek / Fachtagung Rechnungslegungskontrolle 2016</a:t>
            </a:r>
            <a:endParaRPr lang="de-AT" dirty="0" smtClean="0"/>
          </a:p>
        </p:txBody>
      </p:sp>
    </p:spTree>
    <p:extLst>
      <p:ext uri="{BB962C8B-B14F-4D97-AF65-F5344CB8AC3E}">
        <p14:creationId xmlns:p14="http://schemas.microsoft.com/office/powerpoint/2010/main" val="216443082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Erfahrungen aus </a:t>
            </a:r>
            <a:r>
              <a:rPr lang="de-DE" dirty="0" smtClean="0"/>
              <a:t>O</a:t>
            </a:r>
            <a:r>
              <a:rPr lang="de-DE" cap="none" dirty="0" smtClean="0"/>
              <a:t>e</a:t>
            </a:r>
            <a:r>
              <a:rPr lang="de-DE" dirty="0" smtClean="0"/>
              <a:t>PR-Prüfungen</a:t>
            </a:r>
            <a:r>
              <a:rPr lang="de-DE" dirty="0"/>
              <a:t/>
            </a:r>
            <a:br>
              <a:rPr lang="de-DE" dirty="0"/>
            </a:br>
            <a:r>
              <a:rPr lang="de-DE" sz="2400" b="0" dirty="0"/>
              <a:t>Fehlerhäufigkeit 2015</a:t>
            </a:r>
            <a:endParaRPr lang="de-DE" dirty="0"/>
          </a:p>
        </p:txBody>
      </p:sp>
      <p:sp>
        <p:nvSpPr>
          <p:cNvPr id="3" name="Inhaltsplatzhalter 2"/>
          <p:cNvSpPr>
            <a:spLocks noGrp="1"/>
          </p:cNvSpPr>
          <p:nvPr>
            <p:ph idx="1"/>
          </p:nvPr>
        </p:nvSpPr>
        <p:spPr/>
        <p:txBody>
          <a:bodyPr anchor="t">
            <a:noAutofit/>
          </a:bodyPr>
          <a:lstStyle/>
          <a:p>
            <a:pPr lvl="1"/>
            <a:r>
              <a:rPr lang="de-DE" dirty="0" smtClean="0">
                <a:solidFill>
                  <a:schemeClr val="tx1"/>
                </a:solidFill>
              </a:rPr>
              <a:t>Gründe </a:t>
            </a:r>
            <a:r>
              <a:rPr lang="de-DE" dirty="0">
                <a:solidFill>
                  <a:schemeClr val="tx1"/>
                </a:solidFill>
              </a:rPr>
              <a:t>für </a:t>
            </a:r>
            <a:r>
              <a:rPr lang="de-DE" b="1" u="sng" dirty="0">
                <a:solidFill>
                  <a:schemeClr val="tx1"/>
                </a:solidFill>
              </a:rPr>
              <a:t>Differenzen</a:t>
            </a:r>
            <a:r>
              <a:rPr lang="de-DE" dirty="0">
                <a:solidFill>
                  <a:schemeClr val="tx1"/>
                </a:solidFill>
              </a:rPr>
              <a:t> zwischen den vorherigen Cashflow-Prognosen und den aktuellen Cashflows </a:t>
            </a:r>
            <a:r>
              <a:rPr lang="de-DE" dirty="0" smtClean="0">
                <a:solidFill>
                  <a:schemeClr val="tx1"/>
                </a:solidFill>
              </a:rPr>
              <a:t>sind zu </a:t>
            </a:r>
            <a:r>
              <a:rPr lang="de-DE" b="1" u="sng" dirty="0" smtClean="0">
                <a:solidFill>
                  <a:schemeClr val="tx1"/>
                </a:solidFill>
              </a:rPr>
              <a:t>überprüfen</a:t>
            </a:r>
            <a:r>
              <a:rPr lang="de-DE" dirty="0" smtClean="0">
                <a:solidFill>
                  <a:schemeClr val="tx1"/>
                </a:solidFill>
              </a:rPr>
              <a:t>. </a:t>
            </a:r>
          </a:p>
          <a:p>
            <a:pPr lvl="1"/>
            <a:r>
              <a:rPr lang="de-DE" dirty="0" smtClean="0">
                <a:solidFill>
                  <a:schemeClr val="tx1"/>
                </a:solidFill>
              </a:rPr>
              <a:t>Das </a:t>
            </a:r>
            <a:r>
              <a:rPr lang="de-DE" dirty="0">
                <a:solidFill>
                  <a:schemeClr val="tx1"/>
                </a:solidFill>
              </a:rPr>
              <a:t>Management hat </a:t>
            </a:r>
            <a:r>
              <a:rPr lang="de-DE" b="1" u="sng" dirty="0">
                <a:solidFill>
                  <a:schemeClr val="tx1"/>
                </a:solidFill>
              </a:rPr>
              <a:t>sicherzustellen</a:t>
            </a:r>
            <a:r>
              <a:rPr lang="de-DE" dirty="0">
                <a:solidFill>
                  <a:schemeClr val="tx1"/>
                </a:solidFill>
              </a:rPr>
              <a:t>, dass die Annahmen, auf denen die </a:t>
            </a:r>
            <a:r>
              <a:rPr lang="de-DE" b="1" u="sng" dirty="0">
                <a:solidFill>
                  <a:schemeClr val="tx1"/>
                </a:solidFill>
              </a:rPr>
              <a:t>aktuellen Cashflow-Prognosen beruhen</a:t>
            </a:r>
            <a:r>
              <a:rPr lang="de-DE" dirty="0">
                <a:solidFill>
                  <a:schemeClr val="tx1"/>
                </a:solidFill>
              </a:rPr>
              <a:t>, mit den effektiven Ergebnissen der Vergangenheit </a:t>
            </a:r>
            <a:r>
              <a:rPr lang="de-DE" b="1" u="sng" dirty="0">
                <a:solidFill>
                  <a:schemeClr val="tx1"/>
                </a:solidFill>
              </a:rPr>
              <a:t>übereinstimmen</a:t>
            </a:r>
            <a:r>
              <a:rPr lang="de-DE" dirty="0">
                <a:solidFill>
                  <a:schemeClr val="tx1"/>
                </a:solidFill>
              </a:rPr>
              <a:t>, vorausgesetzt, dass die Auswirkungen von Ereignissen und Umständen, die, nachdem die effektiven Cashflows generiert waren, </a:t>
            </a:r>
            <a:r>
              <a:rPr lang="de-DE" b="1" u="sng" dirty="0">
                <a:solidFill>
                  <a:schemeClr val="tx1"/>
                </a:solidFill>
              </a:rPr>
              <a:t>auftraten</a:t>
            </a:r>
            <a:r>
              <a:rPr lang="de-DE" dirty="0">
                <a:solidFill>
                  <a:schemeClr val="tx1"/>
                </a:solidFill>
              </a:rPr>
              <a:t>, dies als geeignet erscheinen lassen. </a:t>
            </a:r>
          </a:p>
          <a:p>
            <a:pPr lvl="1"/>
            <a:r>
              <a:rPr lang="de-DE" dirty="0" smtClean="0">
                <a:solidFill>
                  <a:schemeClr val="tx1"/>
                </a:solidFill>
              </a:rPr>
              <a:t>Cashflows beruhen auf </a:t>
            </a:r>
            <a:r>
              <a:rPr lang="de-DE" dirty="0">
                <a:solidFill>
                  <a:schemeClr val="tx1"/>
                </a:solidFill>
              </a:rPr>
              <a:t>den </a:t>
            </a:r>
            <a:r>
              <a:rPr lang="de-DE" dirty="0" smtClean="0">
                <a:solidFill>
                  <a:schemeClr val="tx1"/>
                </a:solidFill>
              </a:rPr>
              <a:t>jüngsten Finanzplänen/Vorhersagen des Managements für </a:t>
            </a:r>
            <a:r>
              <a:rPr lang="de-DE" dirty="0">
                <a:solidFill>
                  <a:schemeClr val="tx1"/>
                </a:solidFill>
              </a:rPr>
              <a:t>einen Zeitraum </a:t>
            </a:r>
            <a:r>
              <a:rPr lang="de-DE" b="1" u="sng" dirty="0">
                <a:solidFill>
                  <a:schemeClr val="tx1"/>
                </a:solidFill>
              </a:rPr>
              <a:t>von maximal </a:t>
            </a:r>
            <a:r>
              <a:rPr lang="de-DE" b="1" u="sng" dirty="0" smtClean="0">
                <a:solidFill>
                  <a:schemeClr val="tx1"/>
                </a:solidFill>
              </a:rPr>
              <a:t>fünf </a:t>
            </a:r>
            <a:r>
              <a:rPr lang="de-DE" b="1" u="sng" dirty="0">
                <a:solidFill>
                  <a:schemeClr val="tx1"/>
                </a:solidFill>
              </a:rPr>
              <a:t>Jahren</a:t>
            </a:r>
            <a:r>
              <a:rPr lang="de-DE" dirty="0">
                <a:solidFill>
                  <a:schemeClr val="tx1"/>
                </a:solidFill>
              </a:rPr>
              <a:t>. </a:t>
            </a:r>
            <a:endParaRPr lang="de-DE" dirty="0" smtClean="0">
              <a:solidFill>
                <a:schemeClr val="tx1"/>
              </a:solidFill>
            </a:endParaRPr>
          </a:p>
          <a:p>
            <a:pPr lvl="1"/>
            <a:r>
              <a:rPr lang="de-DE" dirty="0" smtClean="0">
                <a:solidFill>
                  <a:schemeClr val="tx1"/>
                </a:solidFill>
              </a:rPr>
              <a:t>Längerer </a:t>
            </a:r>
            <a:r>
              <a:rPr lang="de-DE" dirty="0">
                <a:solidFill>
                  <a:schemeClr val="tx1"/>
                </a:solidFill>
              </a:rPr>
              <a:t>Zeitraum als </a:t>
            </a:r>
            <a:r>
              <a:rPr lang="de-DE" dirty="0" smtClean="0">
                <a:solidFill>
                  <a:schemeClr val="tx1"/>
                </a:solidFill>
              </a:rPr>
              <a:t>fünf Jahre, </a:t>
            </a:r>
            <a:r>
              <a:rPr lang="de-DE" dirty="0">
                <a:solidFill>
                  <a:schemeClr val="tx1"/>
                </a:solidFill>
              </a:rPr>
              <a:t>wenn es sicher ist, dass diese Prognosen </a:t>
            </a:r>
            <a:r>
              <a:rPr lang="de-DE" dirty="0" smtClean="0">
                <a:solidFill>
                  <a:schemeClr val="tx1"/>
                </a:solidFill>
              </a:rPr>
              <a:t>verlässlich </a:t>
            </a:r>
            <a:r>
              <a:rPr lang="de-DE" dirty="0">
                <a:solidFill>
                  <a:schemeClr val="tx1"/>
                </a:solidFill>
              </a:rPr>
              <a:t>sind und </a:t>
            </a:r>
            <a:r>
              <a:rPr lang="de-DE" dirty="0" smtClean="0">
                <a:solidFill>
                  <a:schemeClr val="tx1"/>
                </a:solidFill>
              </a:rPr>
              <a:t>das Management </a:t>
            </a:r>
            <a:r>
              <a:rPr lang="de-DE" dirty="0">
                <a:solidFill>
                  <a:schemeClr val="tx1"/>
                </a:solidFill>
              </a:rPr>
              <a:t>seine </a:t>
            </a:r>
            <a:r>
              <a:rPr lang="de-DE" dirty="0" smtClean="0">
                <a:solidFill>
                  <a:schemeClr val="tx1"/>
                </a:solidFill>
              </a:rPr>
              <a:t>Fähigkeit </a:t>
            </a:r>
            <a:r>
              <a:rPr lang="de-DE" b="1" u="sng" dirty="0">
                <a:solidFill>
                  <a:schemeClr val="tx1"/>
                </a:solidFill>
              </a:rPr>
              <a:t>unter Beweis stellen kann</a:t>
            </a:r>
            <a:r>
              <a:rPr lang="de-DE" dirty="0">
                <a:solidFill>
                  <a:schemeClr val="tx1"/>
                </a:solidFill>
              </a:rPr>
              <a:t>, basierend auf vergangenen Erfahrungen, die Cashflows </a:t>
            </a:r>
            <a:r>
              <a:rPr lang="de-DE" dirty="0" smtClean="0">
                <a:solidFill>
                  <a:schemeClr val="tx1"/>
                </a:solidFill>
              </a:rPr>
              <a:t>über </a:t>
            </a:r>
            <a:r>
              <a:rPr lang="de-DE" dirty="0">
                <a:solidFill>
                  <a:schemeClr val="tx1"/>
                </a:solidFill>
              </a:rPr>
              <a:t>den entsprechenden </a:t>
            </a:r>
            <a:r>
              <a:rPr lang="de-DE" dirty="0" smtClean="0">
                <a:solidFill>
                  <a:schemeClr val="tx1"/>
                </a:solidFill>
              </a:rPr>
              <a:t>längeren </a:t>
            </a:r>
            <a:r>
              <a:rPr lang="de-DE" dirty="0">
                <a:solidFill>
                  <a:schemeClr val="tx1"/>
                </a:solidFill>
              </a:rPr>
              <a:t>Zeitraum genau vorherzusagen.</a:t>
            </a:r>
          </a:p>
        </p:txBody>
      </p:sp>
      <p:sp>
        <p:nvSpPr>
          <p:cNvPr id="4" name="Fußzeilenplatzhalter 3"/>
          <p:cNvSpPr>
            <a:spLocks noGrp="1"/>
          </p:cNvSpPr>
          <p:nvPr>
            <p:ph type="ftr" sz="quarter" idx="11"/>
          </p:nvPr>
        </p:nvSpPr>
        <p:spPr/>
        <p:txBody>
          <a:bodyPr/>
          <a:lstStyle/>
          <a:p>
            <a:r>
              <a:rPr lang="de-DE" smtClean="0"/>
              <a:t>Univ.-Prof. Dr. Rohatschek / Fachtagung Rechnungslegungskontrolle 2016</a:t>
            </a:r>
            <a:endParaRPr lang="de-AT" dirty="0" smtClean="0"/>
          </a:p>
        </p:txBody>
      </p:sp>
    </p:spTree>
    <p:extLst>
      <p:ext uri="{BB962C8B-B14F-4D97-AF65-F5344CB8AC3E}">
        <p14:creationId xmlns:p14="http://schemas.microsoft.com/office/powerpoint/2010/main" val="245750906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Erfahrungen aus </a:t>
            </a:r>
            <a:r>
              <a:rPr lang="de-DE" dirty="0" smtClean="0"/>
              <a:t>O</a:t>
            </a:r>
            <a:r>
              <a:rPr lang="de-DE" cap="none" dirty="0" smtClean="0"/>
              <a:t>e</a:t>
            </a:r>
            <a:r>
              <a:rPr lang="de-DE" dirty="0" smtClean="0"/>
              <a:t>PR-Prüfungen</a:t>
            </a:r>
            <a:r>
              <a:rPr lang="de-DE" dirty="0"/>
              <a:t/>
            </a:r>
            <a:br>
              <a:rPr lang="de-DE" dirty="0"/>
            </a:br>
            <a:r>
              <a:rPr lang="de-DE" sz="2400" b="0" dirty="0"/>
              <a:t>Fehlerhäufigkeit 2015</a:t>
            </a:r>
            <a:endParaRPr lang="de-DE" dirty="0"/>
          </a:p>
        </p:txBody>
      </p:sp>
      <p:sp>
        <p:nvSpPr>
          <p:cNvPr id="3" name="Inhaltsplatzhalter 2"/>
          <p:cNvSpPr>
            <a:spLocks noGrp="1"/>
          </p:cNvSpPr>
          <p:nvPr>
            <p:ph idx="1"/>
          </p:nvPr>
        </p:nvSpPr>
        <p:spPr/>
        <p:txBody>
          <a:bodyPr anchor="t">
            <a:normAutofit fontScale="85000" lnSpcReduction="20000"/>
          </a:bodyPr>
          <a:lstStyle/>
          <a:p>
            <a:r>
              <a:rPr lang="de-DE" dirty="0" smtClean="0"/>
              <a:t>Fehlerfeststellung auch ohne festgestellten Betrag:</a:t>
            </a:r>
          </a:p>
          <a:p>
            <a:pPr marL="358775" indent="0">
              <a:spcBef>
                <a:spcPts val="0"/>
              </a:spcBef>
              <a:buNone/>
            </a:pPr>
            <a:r>
              <a:rPr lang="de-DE" i="1" dirty="0" smtClean="0">
                <a:solidFill>
                  <a:schemeClr val="accent1">
                    <a:lumMod val="50000"/>
                  </a:schemeClr>
                </a:solidFill>
              </a:rPr>
              <a:t>Die </a:t>
            </a:r>
            <a:r>
              <a:rPr lang="de-DE" i="1" dirty="0">
                <a:solidFill>
                  <a:schemeClr val="accent1">
                    <a:lumMod val="50000"/>
                  </a:schemeClr>
                </a:solidFill>
              </a:rPr>
              <a:t>Werthaltigkeit des Markenrechts </a:t>
            </a:r>
            <a:r>
              <a:rPr lang="de-DE" i="1" dirty="0" smtClean="0">
                <a:solidFill>
                  <a:schemeClr val="accent1">
                    <a:lumMod val="50000"/>
                  </a:schemeClr>
                </a:solidFill>
              </a:rPr>
              <a:t>… </a:t>
            </a:r>
            <a:r>
              <a:rPr lang="de-DE" i="1" dirty="0">
                <a:solidFill>
                  <a:schemeClr val="accent1">
                    <a:lumMod val="50000"/>
                  </a:schemeClr>
                </a:solidFill>
              </a:rPr>
              <a:t>mit einem </a:t>
            </a:r>
            <a:r>
              <a:rPr lang="de-DE" i="1" dirty="0" smtClean="0">
                <a:solidFill>
                  <a:schemeClr val="accent1">
                    <a:lumMod val="50000"/>
                  </a:schemeClr>
                </a:solidFill>
              </a:rPr>
              <a:t>Buchwert von </a:t>
            </a:r>
            <a:r>
              <a:rPr lang="de-DE" i="1" dirty="0">
                <a:solidFill>
                  <a:schemeClr val="accent1">
                    <a:lumMod val="50000"/>
                  </a:schemeClr>
                </a:solidFill>
              </a:rPr>
              <a:t>EUR </a:t>
            </a:r>
            <a:r>
              <a:rPr lang="de-DE" i="1" dirty="0" smtClean="0">
                <a:solidFill>
                  <a:schemeClr val="accent1">
                    <a:lumMod val="50000"/>
                  </a:schemeClr>
                </a:solidFill>
              </a:rPr>
              <a:t>… </a:t>
            </a:r>
            <a:r>
              <a:rPr lang="de-DE" i="1" dirty="0">
                <a:solidFill>
                  <a:schemeClr val="accent1">
                    <a:lumMod val="50000"/>
                  </a:schemeClr>
                </a:solidFill>
              </a:rPr>
              <a:t>Mio. konnte nicht ausreichend nachgewiesen werden. </a:t>
            </a:r>
            <a:r>
              <a:rPr lang="de-DE" i="1" dirty="0" smtClean="0">
                <a:solidFill>
                  <a:schemeClr val="accent1">
                    <a:lumMod val="50000"/>
                  </a:schemeClr>
                </a:solidFill>
              </a:rPr>
              <a:t>Die für </a:t>
            </a:r>
            <a:r>
              <a:rPr lang="de-DE" i="1" dirty="0">
                <a:solidFill>
                  <a:schemeClr val="accent1">
                    <a:lumMod val="50000"/>
                  </a:schemeClr>
                </a:solidFill>
              </a:rPr>
              <a:t>die Cashflow-Planung verwendeten Annahmen entsprechen </a:t>
            </a:r>
            <a:r>
              <a:rPr lang="de-DE" i="1" dirty="0" smtClean="0">
                <a:solidFill>
                  <a:schemeClr val="accent1">
                    <a:lumMod val="50000"/>
                  </a:schemeClr>
                </a:solidFill>
              </a:rPr>
              <a:t>nicht den </a:t>
            </a:r>
            <a:r>
              <a:rPr lang="de-DE" i="1" dirty="0">
                <a:solidFill>
                  <a:schemeClr val="accent1">
                    <a:lumMod val="50000"/>
                  </a:schemeClr>
                </a:solidFill>
              </a:rPr>
              <a:t>Vorgaben für Wertminderungstests, wonach die </a:t>
            </a:r>
            <a:r>
              <a:rPr lang="de-DE" i="1" dirty="0" smtClean="0">
                <a:solidFill>
                  <a:schemeClr val="accent1">
                    <a:lumMod val="50000"/>
                  </a:schemeClr>
                </a:solidFill>
              </a:rPr>
              <a:t>Cashflow-Prognosen </a:t>
            </a:r>
            <a:r>
              <a:rPr lang="de-DE" i="1" dirty="0">
                <a:solidFill>
                  <a:schemeClr val="accent1">
                    <a:lumMod val="50000"/>
                  </a:schemeClr>
                </a:solidFill>
              </a:rPr>
              <a:t>auf vernünftigen und vertretbaren Annahmen vor </a:t>
            </a:r>
            <a:r>
              <a:rPr lang="de-DE" i="1" dirty="0" smtClean="0">
                <a:solidFill>
                  <a:schemeClr val="accent1">
                    <a:lumMod val="50000"/>
                  </a:schemeClr>
                </a:solidFill>
              </a:rPr>
              <a:t>dem Hintergrund </a:t>
            </a:r>
            <a:r>
              <a:rPr lang="de-DE" i="1" dirty="0">
                <a:solidFill>
                  <a:schemeClr val="accent1">
                    <a:lumMod val="50000"/>
                  </a:schemeClr>
                </a:solidFill>
              </a:rPr>
              <a:t>der Einschätzung der ökonomischen </a:t>
            </a:r>
            <a:r>
              <a:rPr lang="de-DE" i="1" dirty="0" smtClean="0">
                <a:solidFill>
                  <a:schemeClr val="accent1">
                    <a:lumMod val="50000"/>
                  </a:schemeClr>
                </a:solidFill>
              </a:rPr>
              <a:t>Rahmenbedingungen für </a:t>
            </a:r>
            <a:r>
              <a:rPr lang="de-DE" i="1" dirty="0">
                <a:solidFill>
                  <a:schemeClr val="accent1">
                    <a:lumMod val="50000"/>
                  </a:schemeClr>
                </a:solidFill>
              </a:rPr>
              <a:t>die Restnutzungsdauer des Vermögenswertes aufzubauen </a:t>
            </a:r>
            <a:r>
              <a:rPr lang="de-DE" i="1" dirty="0" smtClean="0">
                <a:solidFill>
                  <a:schemeClr val="accent1">
                    <a:lumMod val="50000"/>
                  </a:schemeClr>
                </a:solidFill>
              </a:rPr>
              <a:t>sind. Externe </a:t>
            </a:r>
            <a:r>
              <a:rPr lang="de-DE" i="1" dirty="0">
                <a:solidFill>
                  <a:schemeClr val="accent1">
                    <a:lumMod val="50000"/>
                  </a:schemeClr>
                </a:solidFill>
              </a:rPr>
              <a:t>Hinweise für die getroffenen Annahmen liegen nicht vor </a:t>
            </a:r>
            <a:r>
              <a:rPr lang="de-DE" i="1" dirty="0" smtClean="0">
                <a:solidFill>
                  <a:schemeClr val="accent1">
                    <a:lumMod val="50000"/>
                  </a:schemeClr>
                </a:solidFill>
              </a:rPr>
              <a:t>bzw. sind </a:t>
            </a:r>
            <a:r>
              <a:rPr lang="de-DE" i="1" dirty="0">
                <a:solidFill>
                  <a:schemeClr val="accent1">
                    <a:lumMod val="50000"/>
                  </a:schemeClr>
                </a:solidFill>
              </a:rPr>
              <a:t>diese teilweise nicht im Einklang mit den getroffenen </a:t>
            </a:r>
            <a:r>
              <a:rPr lang="de-DE" i="1" dirty="0" smtClean="0">
                <a:solidFill>
                  <a:schemeClr val="accent1">
                    <a:lumMod val="50000"/>
                  </a:schemeClr>
                </a:solidFill>
              </a:rPr>
              <a:t>Annahmen. Darüber </a:t>
            </a:r>
            <a:r>
              <a:rPr lang="de-DE" i="1" dirty="0">
                <a:solidFill>
                  <a:schemeClr val="accent1">
                    <a:lumMod val="50000"/>
                  </a:schemeClr>
                </a:solidFill>
              </a:rPr>
              <a:t>hinaus ist teilweise keine Konsistenz mit effektiven </a:t>
            </a:r>
            <a:r>
              <a:rPr lang="de-DE" i="1" dirty="0" smtClean="0">
                <a:solidFill>
                  <a:schemeClr val="accent1">
                    <a:lumMod val="50000"/>
                  </a:schemeClr>
                </a:solidFill>
              </a:rPr>
              <a:t>Ergebnissen der </a:t>
            </a:r>
            <a:r>
              <a:rPr lang="de-DE" i="1" dirty="0">
                <a:solidFill>
                  <a:schemeClr val="accent1">
                    <a:lumMod val="50000"/>
                  </a:schemeClr>
                </a:solidFill>
              </a:rPr>
              <a:t>Vergangenheit gegeben. </a:t>
            </a:r>
            <a:endParaRPr lang="de-DE" i="1" dirty="0" smtClean="0">
              <a:solidFill>
                <a:schemeClr val="accent1">
                  <a:lumMod val="50000"/>
                </a:schemeClr>
              </a:solidFill>
            </a:endParaRPr>
          </a:p>
          <a:p>
            <a:pPr marL="358775" indent="0">
              <a:buNone/>
            </a:pPr>
            <a:r>
              <a:rPr lang="de-DE" i="1" dirty="0" smtClean="0">
                <a:solidFill>
                  <a:schemeClr val="accent1">
                    <a:lumMod val="50000"/>
                  </a:schemeClr>
                </a:solidFill>
              </a:rPr>
              <a:t>Es </a:t>
            </a:r>
            <a:r>
              <a:rPr lang="de-DE" i="1" dirty="0">
                <a:solidFill>
                  <a:schemeClr val="accent1">
                    <a:lumMod val="50000"/>
                  </a:schemeClr>
                </a:solidFill>
              </a:rPr>
              <a:t>liegt daher ein Verstoß gegen IAS </a:t>
            </a:r>
            <a:r>
              <a:rPr lang="de-DE" i="1" dirty="0" smtClean="0">
                <a:solidFill>
                  <a:schemeClr val="accent1">
                    <a:lumMod val="50000"/>
                  </a:schemeClr>
                </a:solidFill>
              </a:rPr>
              <a:t>36.33 (a</a:t>
            </a:r>
            <a:r>
              <a:rPr lang="de-DE" i="1" dirty="0">
                <a:solidFill>
                  <a:schemeClr val="accent1">
                    <a:lumMod val="50000"/>
                  </a:schemeClr>
                </a:solidFill>
              </a:rPr>
              <a:t>) und IAS 36.34 vor</a:t>
            </a:r>
            <a:r>
              <a:rPr lang="de-DE" sz="1800" i="1" dirty="0">
                <a:solidFill>
                  <a:schemeClr val="accent1">
                    <a:lumMod val="50000"/>
                  </a:schemeClr>
                </a:solidFill>
              </a:rPr>
              <a:t>.</a:t>
            </a:r>
            <a:r>
              <a:rPr lang="de-DE" sz="1800" i="1" dirty="0"/>
              <a:t> </a:t>
            </a:r>
            <a:endParaRPr lang="de-DE" i="1" dirty="0"/>
          </a:p>
        </p:txBody>
      </p:sp>
      <p:sp>
        <p:nvSpPr>
          <p:cNvPr id="4" name="Fußzeilenplatzhalter 3"/>
          <p:cNvSpPr>
            <a:spLocks noGrp="1"/>
          </p:cNvSpPr>
          <p:nvPr>
            <p:ph type="ftr" sz="quarter" idx="11"/>
          </p:nvPr>
        </p:nvSpPr>
        <p:spPr>
          <a:xfrm>
            <a:off x="581192" y="5951811"/>
            <a:ext cx="4829008" cy="364188"/>
          </a:xfrm>
        </p:spPr>
        <p:txBody>
          <a:bodyPr/>
          <a:lstStyle/>
          <a:p>
            <a:r>
              <a:rPr lang="de-DE" dirty="0" smtClean="0"/>
              <a:t>Univ.-Prof. Dr. Rohatschek / Fachtagung Rechnungslegungskontrolle 2016</a:t>
            </a:r>
            <a:endParaRPr lang="de-AT" dirty="0" smtClean="0"/>
          </a:p>
        </p:txBody>
      </p:sp>
    </p:spTree>
    <p:extLst>
      <p:ext uri="{BB962C8B-B14F-4D97-AF65-F5344CB8AC3E}">
        <p14:creationId xmlns:p14="http://schemas.microsoft.com/office/powerpoint/2010/main" val="105016552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Erfahrungen aus </a:t>
            </a:r>
            <a:r>
              <a:rPr lang="de-DE" dirty="0" smtClean="0"/>
              <a:t>O</a:t>
            </a:r>
            <a:r>
              <a:rPr lang="de-DE" cap="none" dirty="0" smtClean="0"/>
              <a:t>e</a:t>
            </a:r>
            <a:r>
              <a:rPr lang="de-DE" dirty="0" smtClean="0"/>
              <a:t>PR-Prüfungen</a:t>
            </a:r>
            <a:r>
              <a:rPr lang="de-DE" dirty="0"/>
              <a:t/>
            </a:r>
            <a:br>
              <a:rPr lang="de-DE" dirty="0"/>
            </a:br>
            <a:r>
              <a:rPr lang="de-DE" sz="2400" b="0" dirty="0"/>
              <a:t>Fehlerhäufigkeit 2015</a:t>
            </a:r>
            <a:endParaRPr lang="de-DE" dirty="0"/>
          </a:p>
        </p:txBody>
      </p:sp>
      <p:sp>
        <p:nvSpPr>
          <p:cNvPr id="3" name="Inhaltsplatzhalter 2"/>
          <p:cNvSpPr>
            <a:spLocks noGrp="1"/>
          </p:cNvSpPr>
          <p:nvPr>
            <p:ph idx="1"/>
          </p:nvPr>
        </p:nvSpPr>
        <p:spPr/>
        <p:txBody>
          <a:bodyPr anchor="t">
            <a:normAutofit/>
          </a:bodyPr>
          <a:lstStyle/>
          <a:p>
            <a:r>
              <a:rPr lang="de-DE" dirty="0" smtClean="0"/>
              <a:t>Finanzinstrumente IAS 39</a:t>
            </a:r>
          </a:p>
          <a:p>
            <a:pPr lvl="1"/>
            <a:r>
              <a:rPr lang="de-DE" sz="2000" dirty="0" smtClean="0"/>
              <a:t>Kreditbewertungen</a:t>
            </a:r>
          </a:p>
          <a:p>
            <a:pPr lvl="2"/>
            <a:r>
              <a:rPr lang="de-DE" sz="1600" dirty="0" smtClean="0"/>
              <a:t>Cashflows bei Kreditbewertungen – realistische Planannahmen sind zugrunde zu legen</a:t>
            </a:r>
          </a:p>
          <a:p>
            <a:pPr lvl="2"/>
            <a:r>
              <a:rPr lang="de-DE" sz="1600" dirty="0" smtClean="0"/>
              <a:t>Cashflows und Laufzeitende (Achtung: IFRS 9 enthält hier klarere Regeln)</a:t>
            </a:r>
          </a:p>
          <a:p>
            <a:pPr lvl="2"/>
            <a:r>
              <a:rPr lang="de-DE" sz="1600" dirty="0" smtClean="0"/>
              <a:t>Bewertungen von Sicherheiten</a:t>
            </a:r>
          </a:p>
          <a:p>
            <a:pPr lvl="2"/>
            <a:r>
              <a:rPr lang="de-DE" sz="1600" dirty="0" smtClean="0"/>
              <a:t>Dokumentation der Entscheidungsgründe sind nicht vorgelegt worden bzw. nachvollziehbar mit internen Dokumenten</a:t>
            </a:r>
          </a:p>
          <a:p>
            <a:pPr lvl="2"/>
            <a:r>
              <a:rPr lang="de-DE" sz="1600" dirty="0" err="1" smtClean="0"/>
              <a:t>Backtesting</a:t>
            </a:r>
            <a:r>
              <a:rPr lang="de-DE" sz="1600" dirty="0" smtClean="0"/>
              <a:t> für Parameter der Portfoliobewertung</a:t>
            </a:r>
          </a:p>
        </p:txBody>
      </p:sp>
      <p:sp>
        <p:nvSpPr>
          <p:cNvPr id="4" name="Fußzeilenplatzhalter 3"/>
          <p:cNvSpPr>
            <a:spLocks noGrp="1"/>
          </p:cNvSpPr>
          <p:nvPr>
            <p:ph type="ftr" sz="quarter" idx="11"/>
          </p:nvPr>
        </p:nvSpPr>
        <p:spPr/>
        <p:txBody>
          <a:bodyPr/>
          <a:lstStyle/>
          <a:p>
            <a:r>
              <a:rPr lang="de-DE" smtClean="0"/>
              <a:t>Univ.-Prof. Dr. Rohatschek / Fachtagung Rechnungslegungskontrolle 2016</a:t>
            </a:r>
            <a:endParaRPr lang="de-AT" dirty="0" smtClean="0"/>
          </a:p>
        </p:txBody>
      </p:sp>
    </p:spTree>
    <p:extLst>
      <p:ext uri="{BB962C8B-B14F-4D97-AF65-F5344CB8AC3E}">
        <p14:creationId xmlns:p14="http://schemas.microsoft.com/office/powerpoint/2010/main" val="84822823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Erfahrungen aus </a:t>
            </a:r>
            <a:r>
              <a:rPr lang="de-DE" dirty="0" smtClean="0"/>
              <a:t>O</a:t>
            </a:r>
            <a:r>
              <a:rPr lang="de-DE" cap="none" dirty="0" smtClean="0"/>
              <a:t>e</a:t>
            </a:r>
            <a:r>
              <a:rPr lang="de-DE" dirty="0" smtClean="0"/>
              <a:t>PR-Prüfungen</a:t>
            </a:r>
            <a:r>
              <a:rPr lang="de-DE" dirty="0"/>
              <a:t/>
            </a:r>
            <a:br>
              <a:rPr lang="de-DE" dirty="0"/>
            </a:br>
            <a:r>
              <a:rPr lang="de-DE" sz="2400" b="0" dirty="0"/>
              <a:t>Fehlerhäufigkeit 2015</a:t>
            </a:r>
            <a:endParaRPr lang="de-DE" dirty="0"/>
          </a:p>
        </p:txBody>
      </p:sp>
      <p:sp>
        <p:nvSpPr>
          <p:cNvPr id="3" name="Inhaltsplatzhalter 2"/>
          <p:cNvSpPr>
            <a:spLocks noGrp="1"/>
          </p:cNvSpPr>
          <p:nvPr>
            <p:ph idx="1"/>
          </p:nvPr>
        </p:nvSpPr>
        <p:spPr/>
        <p:txBody>
          <a:bodyPr anchor="t">
            <a:normAutofit/>
          </a:bodyPr>
          <a:lstStyle/>
          <a:p>
            <a:r>
              <a:rPr lang="de-DE" dirty="0" smtClean="0"/>
              <a:t>Geldflussrechnung IAS 7</a:t>
            </a:r>
          </a:p>
          <a:p>
            <a:pPr lvl="1"/>
            <a:r>
              <a:rPr lang="de-DE" sz="2000" dirty="0"/>
              <a:t>Problemgebiet </a:t>
            </a:r>
            <a:r>
              <a:rPr lang="de-DE" sz="2000" dirty="0" smtClean="0"/>
              <a:t>Konzern-Cashflow-Rechnung (Ausgleichsposten)</a:t>
            </a:r>
            <a:endParaRPr lang="de-DE" sz="2000" dirty="0"/>
          </a:p>
          <a:p>
            <a:pPr lvl="1"/>
            <a:r>
              <a:rPr lang="de-DE" sz="2000" dirty="0" smtClean="0"/>
              <a:t>Zuordnungsthemen zu den drei Bereichen</a:t>
            </a:r>
          </a:p>
          <a:p>
            <a:pPr lvl="1"/>
            <a:r>
              <a:rPr lang="de-DE" sz="2000" dirty="0" smtClean="0"/>
              <a:t>Saldierungsproblem im Finanzierungscashflow</a:t>
            </a:r>
          </a:p>
          <a:p>
            <a:pPr lvl="1"/>
            <a:r>
              <a:rPr lang="de-DE" sz="2000" dirty="0" smtClean="0"/>
              <a:t>Darstellung/Ermittlung Steuerzahlungen </a:t>
            </a:r>
            <a:br>
              <a:rPr lang="de-DE" sz="2000" dirty="0" smtClean="0"/>
            </a:br>
            <a:r>
              <a:rPr lang="de-DE" sz="2000" dirty="0" smtClean="0"/>
              <a:t>(über mehrere Cashflow-Posten)</a:t>
            </a:r>
          </a:p>
          <a:p>
            <a:pPr lvl="1"/>
            <a:endParaRPr lang="de-DE" sz="2000" dirty="0" smtClean="0"/>
          </a:p>
          <a:p>
            <a:pPr lvl="1"/>
            <a:endParaRPr lang="de-DE" sz="2000" dirty="0" smtClean="0"/>
          </a:p>
        </p:txBody>
      </p:sp>
      <p:sp>
        <p:nvSpPr>
          <p:cNvPr id="4" name="Fußzeilenplatzhalter 3"/>
          <p:cNvSpPr>
            <a:spLocks noGrp="1"/>
          </p:cNvSpPr>
          <p:nvPr>
            <p:ph type="ftr" sz="quarter" idx="11"/>
          </p:nvPr>
        </p:nvSpPr>
        <p:spPr>
          <a:xfrm>
            <a:off x="581192" y="5951811"/>
            <a:ext cx="5286208" cy="364188"/>
          </a:xfrm>
        </p:spPr>
        <p:txBody>
          <a:bodyPr/>
          <a:lstStyle/>
          <a:p>
            <a:r>
              <a:rPr lang="de-DE" dirty="0" smtClean="0"/>
              <a:t>Univ.-Prof. Dr. Rohatschek / Fachtagung Rechnungslegungskontrolle 2016</a:t>
            </a:r>
            <a:endParaRPr lang="de-AT" dirty="0" smtClean="0"/>
          </a:p>
        </p:txBody>
      </p:sp>
    </p:spTree>
    <p:extLst>
      <p:ext uri="{BB962C8B-B14F-4D97-AF65-F5344CB8AC3E}">
        <p14:creationId xmlns:p14="http://schemas.microsoft.com/office/powerpoint/2010/main" val="219052798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Erfahrungen aus </a:t>
            </a:r>
            <a:r>
              <a:rPr lang="de-DE" dirty="0" smtClean="0"/>
              <a:t>O</a:t>
            </a:r>
            <a:r>
              <a:rPr lang="de-DE" cap="none" dirty="0" smtClean="0"/>
              <a:t>e</a:t>
            </a:r>
            <a:r>
              <a:rPr lang="de-DE" dirty="0" smtClean="0"/>
              <a:t>PR-Prüfungen</a:t>
            </a:r>
            <a:r>
              <a:rPr lang="de-DE" dirty="0"/>
              <a:t/>
            </a:r>
            <a:br>
              <a:rPr lang="de-DE" dirty="0"/>
            </a:br>
            <a:r>
              <a:rPr lang="de-DE" sz="2400" b="0" dirty="0"/>
              <a:t>Fehlerhäufigkeit 2015</a:t>
            </a:r>
            <a:endParaRPr lang="de-DE" dirty="0"/>
          </a:p>
        </p:txBody>
      </p:sp>
      <p:sp>
        <p:nvSpPr>
          <p:cNvPr id="3" name="Inhaltsplatzhalter 2"/>
          <p:cNvSpPr>
            <a:spLocks noGrp="1"/>
          </p:cNvSpPr>
          <p:nvPr>
            <p:ph idx="1"/>
          </p:nvPr>
        </p:nvSpPr>
        <p:spPr/>
        <p:txBody>
          <a:bodyPr anchor="t">
            <a:normAutofit/>
          </a:bodyPr>
          <a:lstStyle/>
          <a:p>
            <a:r>
              <a:rPr lang="de-DE" dirty="0" smtClean="0">
                <a:latin typeface="+mj-lt"/>
              </a:rPr>
              <a:t>Konsolidierungskreis IFRS 10</a:t>
            </a:r>
          </a:p>
          <a:p>
            <a:pPr lvl="1"/>
            <a:r>
              <a:rPr lang="de-DE" sz="2000" dirty="0" smtClean="0">
                <a:latin typeface="+mj-lt"/>
              </a:rPr>
              <a:t>Berücksichtigung aller Vereinbarungen / Abgrenzung zu gemeinsamen Vereinbarungen</a:t>
            </a:r>
          </a:p>
          <a:p>
            <a:pPr lvl="1"/>
            <a:r>
              <a:rPr lang="de-DE" sz="2000" dirty="0" smtClean="0">
                <a:latin typeface="+mj-lt"/>
              </a:rPr>
              <a:t>Wesentlichkeit der nicht konsolidierten TU</a:t>
            </a:r>
          </a:p>
          <a:p>
            <a:pPr lvl="1"/>
            <a:r>
              <a:rPr lang="de-DE" sz="2000" dirty="0" smtClean="0">
                <a:latin typeface="+mj-lt"/>
              </a:rPr>
              <a:t>Beherrschungsverlust und Bewertung verbleibender Anteile</a:t>
            </a:r>
          </a:p>
          <a:p>
            <a:r>
              <a:rPr lang="de-DE" dirty="0" smtClean="0">
                <a:latin typeface="+mj-lt"/>
              </a:rPr>
              <a:t>Sonstige:</a:t>
            </a:r>
          </a:p>
          <a:p>
            <a:pPr lvl="1"/>
            <a:r>
              <a:rPr lang="de-DE" sz="2000" dirty="0" smtClean="0">
                <a:latin typeface="+mj-lt"/>
              </a:rPr>
              <a:t>IAS 18, IAS 21, IAS 37, IAS 41, IFRS 8, IFRS 11</a:t>
            </a:r>
          </a:p>
          <a:p>
            <a:pPr lvl="1"/>
            <a:endParaRPr lang="de-DE" dirty="0" smtClean="0"/>
          </a:p>
        </p:txBody>
      </p:sp>
      <p:sp>
        <p:nvSpPr>
          <p:cNvPr id="4" name="Fußzeilenplatzhalter 3"/>
          <p:cNvSpPr>
            <a:spLocks noGrp="1"/>
          </p:cNvSpPr>
          <p:nvPr>
            <p:ph type="ftr" sz="quarter" idx="11"/>
          </p:nvPr>
        </p:nvSpPr>
        <p:spPr/>
        <p:txBody>
          <a:bodyPr/>
          <a:lstStyle/>
          <a:p>
            <a:r>
              <a:rPr lang="de-DE" smtClean="0"/>
              <a:t>Univ.-Prof. Dr. Rohatschek / Fachtagung Rechnungslegungskontrolle 2016</a:t>
            </a:r>
            <a:endParaRPr lang="de-AT" dirty="0" smtClean="0"/>
          </a:p>
        </p:txBody>
      </p:sp>
    </p:spTree>
    <p:extLst>
      <p:ext uri="{BB962C8B-B14F-4D97-AF65-F5344CB8AC3E}">
        <p14:creationId xmlns:p14="http://schemas.microsoft.com/office/powerpoint/2010/main" val="79954692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2"/>
          <p:cNvSpPr txBox="1">
            <a:spLocks noChangeArrowheads="1"/>
          </p:cNvSpPr>
          <p:nvPr/>
        </p:nvSpPr>
        <p:spPr bwMode="auto">
          <a:xfrm>
            <a:off x="570143" y="5645090"/>
            <a:ext cx="3940771" cy="479170"/>
          </a:xfrm>
          <a:prstGeom prst="rect">
            <a:avLst/>
          </a:prstGeom>
          <a:noFill/>
          <a:ln w="9525">
            <a:noFill/>
            <a:miter lim="800000"/>
            <a:headEnd/>
            <a:tailEnd/>
          </a:ln>
        </p:spPr>
        <p:txBody>
          <a:bodyPr>
            <a:spAutoFit/>
          </a:bodyPr>
          <a:lstStyle/>
          <a:p>
            <a:pPr defTabSz="891859" fontAlgn="base">
              <a:lnSpc>
                <a:spcPct val="80000"/>
              </a:lnSpc>
              <a:spcBef>
                <a:spcPct val="50000"/>
              </a:spcBef>
              <a:spcAft>
                <a:spcPct val="0"/>
              </a:spcAft>
            </a:pPr>
            <a:r>
              <a:rPr lang="de-DE" sz="1197" dirty="0">
                <a:solidFill>
                  <a:srgbClr val="000000"/>
                </a:solidFill>
              </a:rPr>
              <a:t>Abteilung IV/1</a:t>
            </a:r>
            <a:r>
              <a:rPr lang="de-DE" sz="1197">
                <a:solidFill>
                  <a:srgbClr val="000000"/>
                </a:solidFill>
              </a:rPr>
              <a:t>, Accounting Team </a:t>
            </a:r>
            <a:endParaRPr lang="de-DE" sz="1197" dirty="0">
              <a:solidFill>
                <a:srgbClr val="000000"/>
              </a:solidFill>
            </a:endParaRPr>
          </a:p>
          <a:p>
            <a:pPr defTabSz="891859" fontAlgn="base">
              <a:lnSpc>
                <a:spcPct val="80000"/>
              </a:lnSpc>
              <a:spcBef>
                <a:spcPct val="50000"/>
              </a:spcBef>
              <a:spcAft>
                <a:spcPct val="0"/>
              </a:spcAft>
            </a:pPr>
            <a:r>
              <a:rPr lang="de-DE" sz="1197" dirty="0">
                <a:solidFill>
                  <a:srgbClr val="000000"/>
                </a:solidFill>
              </a:rPr>
              <a:t>Finanzmarktaufsicht</a:t>
            </a:r>
            <a:endParaRPr lang="de-AT" sz="1197" dirty="0">
              <a:solidFill>
                <a:srgbClr val="000000"/>
              </a:solidFill>
            </a:endParaRPr>
          </a:p>
        </p:txBody>
      </p:sp>
      <p:sp>
        <p:nvSpPr>
          <p:cNvPr id="6148" name="Rectangle 4"/>
          <p:cNvSpPr>
            <a:spLocks noGrp="1" noChangeArrowheads="1"/>
          </p:cNvSpPr>
          <p:nvPr>
            <p:ph type="ctrTitle"/>
          </p:nvPr>
        </p:nvSpPr>
        <p:spPr/>
        <p:txBody>
          <a:bodyPr/>
          <a:lstStyle/>
          <a:p>
            <a:pPr eaLnBrk="1" hangingPunct="1"/>
            <a:r>
              <a:rPr lang="de-DE" sz="3500" dirty="0"/>
              <a:t>Erfahrungen aus FMA-Prüfungen und Fehlerveröffentlichungen</a:t>
            </a:r>
            <a:endParaRPr lang="de-AT" sz="3500" dirty="0"/>
          </a:p>
        </p:txBody>
      </p:sp>
      <p:sp>
        <p:nvSpPr>
          <p:cNvPr id="5" name="Text Box 7"/>
          <p:cNvSpPr txBox="1">
            <a:spLocks noChangeArrowheads="1"/>
          </p:cNvSpPr>
          <p:nvPr/>
        </p:nvSpPr>
        <p:spPr bwMode="auto">
          <a:xfrm>
            <a:off x="4633087" y="5645090"/>
            <a:ext cx="3940770" cy="479170"/>
          </a:xfrm>
          <a:prstGeom prst="rect">
            <a:avLst/>
          </a:prstGeom>
          <a:noFill/>
          <a:ln w="9525">
            <a:noFill/>
            <a:miter lim="800000"/>
            <a:headEnd/>
            <a:tailEnd/>
          </a:ln>
          <a:effectLst/>
        </p:spPr>
        <p:txBody>
          <a:bodyPr>
            <a:spAutoFit/>
          </a:bodyPr>
          <a:lstStyle/>
          <a:p>
            <a:pPr algn="r" defTabSz="891859" fontAlgn="base">
              <a:lnSpc>
                <a:spcPct val="80000"/>
              </a:lnSpc>
              <a:spcBef>
                <a:spcPct val="50000"/>
              </a:spcBef>
              <a:spcAft>
                <a:spcPct val="0"/>
              </a:spcAft>
            </a:pPr>
            <a:r>
              <a:rPr lang="de-AT" sz="1197" dirty="0">
                <a:solidFill>
                  <a:srgbClr val="000000"/>
                </a:solidFill>
              </a:rPr>
              <a:t>Fachtagung Rechnungslegungskontrolle</a:t>
            </a:r>
          </a:p>
          <a:p>
            <a:pPr algn="r" defTabSz="891859" fontAlgn="base">
              <a:lnSpc>
                <a:spcPct val="80000"/>
              </a:lnSpc>
              <a:spcBef>
                <a:spcPct val="50000"/>
              </a:spcBef>
              <a:spcAft>
                <a:spcPct val="0"/>
              </a:spcAft>
            </a:pPr>
            <a:r>
              <a:rPr lang="de-AT" sz="1197" dirty="0">
                <a:solidFill>
                  <a:srgbClr val="000000"/>
                </a:solidFill>
              </a:rPr>
              <a:t>15. April 2016</a:t>
            </a:r>
            <a:endParaRPr lang="de-DE" sz="1197" dirty="0">
              <a:solidFill>
                <a:srgbClr val="000000"/>
              </a:solidFill>
            </a:endParaRPr>
          </a:p>
        </p:txBody>
      </p:sp>
    </p:spTree>
    <p:extLst>
      <p:ext uri="{BB962C8B-B14F-4D97-AF65-F5344CB8AC3E}">
        <p14:creationId xmlns:p14="http://schemas.microsoft.com/office/powerpoint/2010/main" val="21204203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Prüfungen nach Prüfplan</a:t>
            </a:r>
            <a:endParaRPr lang="de-DE" dirty="0"/>
          </a:p>
        </p:txBody>
      </p:sp>
      <p:sp>
        <p:nvSpPr>
          <p:cNvPr id="3" name="Inhaltsplatzhalter 2"/>
          <p:cNvSpPr>
            <a:spLocks noGrp="1"/>
          </p:cNvSpPr>
          <p:nvPr>
            <p:ph idx="1"/>
          </p:nvPr>
        </p:nvSpPr>
        <p:spPr/>
        <p:txBody>
          <a:bodyPr/>
          <a:lstStyle/>
          <a:p>
            <a:r>
              <a:rPr lang="de-DE" dirty="0" smtClean="0"/>
              <a:t>Prüfplan 2014: 31 Unternehmen</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4379" y="1889637"/>
            <a:ext cx="7758392" cy="38880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459949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Übersicht abgeschlossene Prüfungen 2015</a:t>
            </a:r>
            <a:endParaRPr lang="de-DE" dirty="0"/>
          </a:p>
        </p:txBody>
      </p:sp>
      <p:sp>
        <p:nvSpPr>
          <p:cNvPr id="3" name="Inhaltsplatzhalter 2"/>
          <p:cNvSpPr>
            <a:spLocks noGrp="1"/>
          </p:cNvSpPr>
          <p:nvPr>
            <p:ph idx="1"/>
          </p:nvPr>
        </p:nvSpPr>
        <p:spPr/>
        <p:txBody>
          <a:bodyPr/>
          <a:lstStyle/>
          <a:p>
            <a:r>
              <a:rPr lang="de-DE" b="1" dirty="0" smtClean="0"/>
              <a:t>33 abgeschlossene Stichprobenprüfungen </a:t>
            </a:r>
            <a:r>
              <a:rPr lang="de-DE" dirty="0" smtClean="0"/>
              <a:t>(28 betreffend Prüfplan 2014, 5 betreffend Prüfplan 2015)</a:t>
            </a:r>
          </a:p>
          <a:p>
            <a:r>
              <a:rPr lang="de-DE" b="1" dirty="0" smtClean="0"/>
              <a:t>5 Prüfungen aus öffentlichem Interesse </a:t>
            </a:r>
            <a:r>
              <a:rPr lang="de-DE" dirty="0" smtClean="0"/>
              <a:t>durch </a:t>
            </a:r>
            <a:r>
              <a:rPr lang="de-DE" b="1" dirty="0" smtClean="0"/>
              <a:t>FMA</a:t>
            </a:r>
            <a:r>
              <a:rPr lang="de-DE" dirty="0" smtClean="0"/>
              <a:t>, </a:t>
            </a:r>
            <a:br>
              <a:rPr lang="de-DE" dirty="0" smtClean="0"/>
            </a:br>
            <a:r>
              <a:rPr lang="de-DE" b="1" dirty="0" smtClean="0"/>
              <a:t>1 Prüfung </a:t>
            </a:r>
            <a:r>
              <a:rPr lang="de-DE" dirty="0" smtClean="0"/>
              <a:t>der</a:t>
            </a:r>
            <a:r>
              <a:rPr lang="de-DE" b="1" dirty="0" smtClean="0"/>
              <a:t> FMA wegen fehlendem Einverständnis </a:t>
            </a:r>
            <a:r>
              <a:rPr lang="de-DE" dirty="0" smtClean="0"/>
              <a:t>des Unternehmens nach vorangegangener Anlassprüfung durch </a:t>
            </a:r>
            <a:r>
              <a:rPr lang="de-DE" dirty="0" err="1" smtClean="0"/>
              <a:t>OePR</a:t>
            </a:r>
            <a:endParaRPr lang="de-DE" dirty="0" smtClean="0"/>
          </a:p>
        </p:txBody>
      </p:sp>
      <p:graphicFrame>
        <p:nvGraphicFramePr>
          <p:cNvPr id="6" name="Tabelle 5"/>
          <p:cNvGraphicFramePr>
            <a:graphicFrameLocks noGrp="1"/>
          </p:cNvGraphicFramePr>
          <p:nvPr>
            <p:extLst/>
          </p:nvPr>
        </p:nvGraphicFramePr>
        <p:xfrm>
          <a:off x="508081" y="3492064"/>
          <a:ext cx="8189414" cy="1949247"/>
        </p:xfrm>
        <a:graphic>
          <a:graphicData uri="http://schemas.openxmlformats.org/drawingml/2006/table">
            <a:tbl>
              <a:tblPr/>
              <a:tblGrid>
                <a:gridCol w="4975138"/>
                <a:gridCol w="1243785"/>
                <a:gridCol w="1159934"/>
                <a:gridCol w="810557"/>
              </a:tblGrid>
              <a:tr h="477291">
                <a:tc>
                  <a:txBody>
                    <a:bodyPr/>
                    <a:lstStyle/>
                    <a:p>
                      <a:pPr algn="l" fontAlgn="b"/>
                      <a:endParaRPr lang="de-DE" sz="1500" b="0" i="0" u="none" strike="noStrike" dirty="0">
                        <a:solidFill>
                          <a:srgbClr val="000000"/>
                        </a:solidFill>
                        <a:effectLst/>
                        <a:latin typeface="Calibri"/>
                      </a:endParaRPr>
                    </a:p>
                  </a:txBody>
                  <a:tcPr marL="8145" marR="8145" marT="8145" marB="0" anchor="b">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tcPr>
                </a:tc>
                <a:tc>
                  <a:txBody>
                    <a:bodyPr/>
                    <a:lstStyle/>
                    <a:p>
                      <a:pPr algn="ctr" fontAlgn="ctr"/>
                      <a:r>
                        <a:rPr lang="de-DE" sz="1500" b="1" i="0" u="none" strike="noStrike" dirty="0" smtClean="0">
                          <a:solidFill>
                            <a:srgbClr val="000000"/>
                          </a:solidFill>
                          <a:effectLst/>
                          <a:latin typeface="Calibri"/>
                        </a:rPr>
                        <a:t>OePR-Prüfungen</a:t>
                      </a:r>
                      <a:r>
                        <a:rPr lang="de-DE" sz="1500" b="1" i="0" u="none" strike="noStrike" baseline="30000" dirty="0" smtClean="0">
                          <a:solidFill>
                            <a:srgbClr val="000000"/>
                          </a:solidFill>
                          <a:effectLst/>
                          <a:latin typeface="Calibri"/>
                        </a:rPr>
                        <a:t>2</a:t>
                      </a:r>
                      <a:endParaRPr lang="de-DE" sz="1500" b="1" i="0" u="none" strike="noStrike" dirty="0">
                        <a:solidFill>
                          <a:srgbClr val="000000"/>
                        </a:solidFill>
                        <a:effectLst/>
                        <a:latin typeface="Calibri"/>
                      </a:endParaRPr>
                    </a:p>
                  </a:txBody>
                  <a:tcPr marL="8145" marR="8145" marT="8145" marB="0" anchor="ctr">
                    <a:lnL>
                      <a:noFill/>
                    </a:lnL>
                    <a:lnR>
                      <a:noFill/>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de-DE" sz="1500" b="1" i="0" u="none" strike="noStrike" dirty="0" smtClean="0">
                          <a:solidFill>
                            <a:srgbClr val="FFFFFF"/>
                          </a:solidFill>
                          <a:effectLst/>
                          <a:latin typeface="Calibri"/>
                        </a:rPr>
                        <a:t>FMA-Prüfungen</a:t>
                      </a:r>
                      <a:r>
                        <a:rPr lang="de-DE" sz="1500" b="1" i="0" u="none" strike="noStrike" baseline="30000" dirty="0" smtClean="0">
                          <a:solidFill>
                            <a:srgbClr val="FFFFFF"/>
                          </a:solidFill>
                          <a:effectLst/>
                          <a:latin typeface="Calibri"/>
                        </a:rPr>
                        <a:t>3</a:t>
                      </a:r>
                      <a:endParaRPr lang="de-DE" sz="1500" b="1" i="0" u="none" strike="noStrike" dirty="0">
                        <a:solidFill>
                          <a:srgbClr val="FFFFFF"/>
                        </a:solidFill>
                        <a:effectLst/>
                        <a:latin typeface="Calibri"/>
                      </a:endParaRPr>
                    </a:p>
                  </a:txBody>
                  <a:tcPr marL="8145" marR="8145" marT="8145" marB="0" anchor="ctr">
                    <a:lnL>
                      <a:noFill/>
                    </a:lnL>
                    <a:lnR>
                      <a:noFill/>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07D00"/>
                    </a:solidFill>
                  </a:tcPr>
                </a:tc>
                <a:tc>
                  <a:txBody>
                    <a:bodyPr/>
                    <a:lstStyle/>
                    <a:p>
                      <a:pPr algn="ctr" fontAlgn="ctr"/>
                      <a:r>
                        <a:rPr lang="de-DE" sz="1500" b="1" i="0" u="none" strike="noStrike">
                          <a:solidFill>
                            <a:srgbClr val="000000"/>
                          </a:solidFill>
                          <a:effectLst/>
                          <a:latin typeface="Calibri"/>
                        </a:rPr>
                        <a:t>Gesamt</a:t>
                      </a:r>
                    </a:p>
                  </a:txBody>
                  <a:tcPr marL="8145" marR="8145" marT="8145" marB="0" anchor="ctr">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31555">
                <a:tc>
                  <a:txBody>
                    <a:bodyPr/>
                    <a:lstStyle/>
                    <a:p>
                      <a:pPr marL="177800" indent="0" algn="l" fontAlgn="ctr"/>
                      <a:r>
                        <a:rPr lang="de-DE" sz="1500" b="0" i="0" u="none" strike="noStrike" dirty="0" smtClean="0">
                          <a:solidFill>
                            <a:srgbClr val="000000"/>
                          </a:solidFill>
                          <a:effectLst/>
                          <a:latin typeface="Calibri"/>
                        </a:rPr>
                        <a:t>Abgeschlossen</a:t>
                      </a:r>
                      <a:r>
                        <a:rPr lang="de-DE" sz="1500" b="0" i="0" u="none" strike="noStrike" baseline="30000" dirty="0" smtClean="0">
                          <a:solidFill>
                            <a:srgbClr val="000000"/>
                          </a:solidFill>
                          <a:effectLst/>
                          <a:latin typeface="Calibri"/>
                        </a:rPr>
                        <a:t>1</a:t>
                      </a:r>
                      <a:endParaRPr lang="de-DE" sz="1500" b="0" i="0" u="none" strike="noStrike" baseline="30000" dirty="0">
                        <a:solidFill>
                          <a:srgbClr val="000000"/>
                        </a:solidFill>
                        <a:effectLst/>
                        <a:latin typeface="Calibri"/>
                      </a:endParaRPr>
                    </a:p>
                  </a:txBody>
                  <a:tcPr marL="8145" marR="8145" marT="8145" marB="0" anchor="ctr">
                    <a:lnL w="12700" cap="flat" cmpd="sng" algn="ctr">
                      <a:solidFill>
                        <a:schemeClr val="tx1"/>
                      </a:solidFill>
                      <a:prstDash val="solid"/>
                      <a:round/>
                      <a:headEnd type="none" w="med" len="med"/>
                      <a:tailEnd type="none" w="med" len="med"/>
                    </a:lnL>
                    <a:lnR>
                      <a:noFill/>
                    </a:lnR>
                    <a:lnT>
                      <a:noFill/>
                    </a:lnT>
                    <a:lnB>
                      <a:noFill/>
                    </a:lnB>
                  </a:tcPr>
                </a:tc>
                <a:tc>
                  <a:txBody>
                    <a:bodyPr/>
                    <a:lstStyle/>
                    <a:p>
                      <a:pPr algn="ctr" fontAlgn="ctr"/>
                      <a:r>
                        <a:rPr lang="de-DE" sz="1500" b="0" i="0" u="none" strike="noStrike" dirty="0">
                          <a:solidFill>
                            <a:srgbClr val="000000"/>
                          </a:solidFill>
                          <a:effectLst/>
                          <a:latin typeface="Calibri"/>
                        </a:rPr>
                        <a:t>31</a:t>
                      </a:r>
                    </a:p>
                  </a:txBody>
                  <a:tcPr marL="8145" marR="8145" marT="8145"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fontAlgn="ctr"/>
                      <a:r>
                        <a:rPr lang="de-DE" sz="1500" b="1" i="0" u="none" strike="noStrike">
                          <a:solidFill>
                            <a:srgbClr val="FFFFFF"/>
                          </a:solidFill>
                          <a:effectLst/>
                          <a:latin typeface="Calibri"/>
                        </a:rPr>
                        <a:t>8</a:t>
                      </a:r>
                    </a:p>
                  </a:txBody>
                  <a:tcPr marL="8145" marR="8145" marT="8145" marB="0" anchor="ctr">
                    <a:lnL>
                      <a:noFill/>
                    </a:lnL>
                    <a:lnR>
                      <a:noFill/>
                    </a:lnR>
                    <a:lnT w="12700" cap="flat" cmpd="sng" algn="ctr">
                      <a:solidFill>
                        <a:srgbClr val="000000"/>
                      </a:solidFill>
                      <a:prstDash val="solid"/>
                      <a:round/>
                      <a:headEnd type="none" w="med" len="med"/>
                      <a:tailEnd type="none" w="med" len="med"/>
                    </a:lnT>
                    <a:lnB>
                      <a:noFill/>
                    </a:lnB>
                    <a:solidFill>
                      <a:srgbClr val="F07D00"/>
                    </a:solidFill>
                  </a:tcPr>
                </a:tc>
                <a:tc>
                  <a:txBody>
                    <a:bodyPr/>
                    <a:lstStyle/>
                    <a:p>
                      <a:pPr algn="ctr" fontAlgn="ctr"/>
                      <a:r>
                        <a:rPr lang="de-DE" sz="1500" b="0" i="0" u="none" strike="noStrike">
                          <a:solidFill>
                            <a:srgbClr val="000000"/>
                          </a:solidFill>
                          <a:effectLst/>
                          <a:latin typeface="Calibri"/>
                        </a:rPr>
                        <a:t>39</a:t>
                      </a:r>
                    </a:p>
                  </a:txBody>
                  <a:tcPr marL="8145" marR="8145" marT="8145" marB="0" anchor="ctr">
                    <a:lnL>
                      <a:noFill/>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331555">
                <a:tc>
                  <a:txBody>
                    <a:bodyPr/>
                    <a:lstStyle/>
                    <a:p>
                      <a:pPr marL="177800" indent="0" algn="l" defTabSz="914400" rtl="0" eaLnBrk="1" fontAlgn="ctr" latinLnBrk="0" hangingPunct="1"/>
                      <a:r>
                        <a:rPr lang="de-DE" sz="1500" b="0" i="0" u="none" strike="noStrike" kern="1200" dirty="0">
                          <a:solidFill>
                            <a:srgbClr val="000000"/>
                          </a:solidFill>
                          <a:effectLst/>
                          <a:latin typeface="Calibri"/>
                          <a:ea typeface="+mn-ea"/>
                          <a:cs typeface="+mn-cs"/>
                        </a:rPr>
                        <a:t>davon mit Fehlerfeststellung</a:t>
                      </a:r>
                    </a:p>
                  </a:txBody>
                  <a:tcPr marL="8145" marR="8145" marT="8145" marB="0" anchor="ctr">
                    <a:lnL w="12700" cap="flat" cmpd="sng" algn="ctr">
                      <a:solidFill>
                        <a:schemeClr val="tx1"/>
                      </a:solidFill>
                      <a:prstDash val="solid"/>
                      <a:round/>
                      <a:headEnd type="none" w="med" len="med"/>
                      <a:tailEnd type="none" w="med" len="med"/>
                    </a:lnL>
                    <a:lnR>
                      <a:noFill/>
                    </a:lnR>
                    <a:lnT>
                      <a:noFill/>
                    </a:lnT>
                    <a:lnB>
                      <a:noFill/>
                    </a:lnB>
                  </a:tcPr>
                </a:tc>
                <a:tc>
                  <a:txBody>
                    <a:bodyPr/>
                    <a:lstStyle/>
                    <a:p>
                      <a:pPr algn="ctr" fontAlgn="ctr"/>
                      <a:r>
                        <a:rPr lang="de-DE" sz="1500" b="0" i="0" u="none" strike="noStrike" dirty="0">
                          <a:solidFill>
                            <a:srgbClr val="000000"/>
                          </a:solidFill>
                          <a:effectLst/>
                          <a:latin typeface="Calibri"/>
                        </a:rPr>
                        <a:t>11</a:t>
                      </a:r>
                    </a:p>
                  </a:txBody>
                  <a:tcPr marL="8145" marR="8145" marT="8145" marB="0" anchor="ctr">
                    <a:lnL>
                      <a:noFill/>
                    </a:lnL>
                    <a:lnR>
                      <a:noFill/>
                    </a:lnR>
                    <a:lnT>
                      <a:noFill/>
                    </a:lnT>
                    <a:lnB>
                      <a:noFill/>
                    </a:lnB>
                  </a:tcPr>
                </a:tc>
                <a:tc>
                  <a:txBody>
                    <a:bodyPr/>
                    <a:lstStyle/>
                    <a:p>
                      <a:pPr algn="ctr" fontAlgn="ctr"/>
                      <a:r>
                        <a:rPr lang="de-DE" sz="1500" b="1" i="0" u="none" strike="noStrike" dirty="0">
                          <a:solidFill>
                            <a:srgbClr val="FFFFFF"/>
                          </a:solidFill>
                          <a:effectLst/>
                          <a:latin typeface="Calibri"/>
                        </a:rPr>
                        <a:t>5</a:t>
                      </a:r>
                    </a:p>
                  </a:txBody>
                  <a:tcPr marL="8145" marR="8145" marT="8145" marB="0" anchor="ctr">
                    <a:lnL>
                      <a:noFill/>
                    </a:lnL>
                    <a:lnR>
                      <a:noFill/>
                    </a:lnR>
                    <a:lnT>
                      <a:noFill/>
                    </a:lnT>
                    <a:lnB>
                      <a:noFill/>
                    </a:lnB>
                    <a:solidFill>
                      <a:srgbClr val="F07D00"/>
                    </a:solidFill>
                  </a:tcPr>
                </a:tc>
                <a:tc>
                  <a:txBody>
                    <a:bodyPr/>
                    <a:lstStyle/>
                    <a:p>
                      <a:pPr algn="ctr" fontAlgn="ctr"/>
                      <a:r>
                        <a:rPr lang="de-DE" sz="1500" b="0" i="0" u="none" strike="noStrike">
                          <a:solidFill>
                            <a:srgbClr val="000000"/>
                          </a:solidFill>
                          <a:effectLst/>
                          <a:latin typeface="Calibri"/>
                        </a:rPr>
                        <a:t>16</a:t>
                      </a:r>
                    </a:p>
                  </a:txBody>
                  <a:tcPr marL="8145" marR="8145" marT="8145" marB="0" anchor="ctr">
                    <a:lnL>
                      <a:noFill/>
                    </a:lnL>
                    <a:lnR w="12700" cap="flat" cmpd="sng" algn="ctr">
                      <a:solidFill>
                        <a:schemeClr val="tx1"/>
                      </a:solidFill>
                      <a:prstDash val="solid"/>
                      <a:round/>
                      <a:headEnd type="none" w="med" len="med"/>
                      <a:tailEnd type="none" w="med" len="med"/>
                    </a:lnR>
                    <a:lnT>
                      <a:noFill/>
                    </a:lnT>
                    <a:lnB>
                      <a:noFill/>
                    </a:lnB>
                  </a:tcPr>
                </a:tc>
              </a:tr>
              <a:tr h="331555">
                <a:tc>
                  <a:txBody>
                    <a:bodyPr/>
                    <a:lstStyle/>
                    <a:p>
                      <a:pPr marL="177800" indent="0" algn="l" defTabSz="914400" rtl="0" eaLnBrk="1" fontAlgn="ctr" latinLnBrk="0" hangingPunct="1"/>
                      <a:r>
                        <a:rPr lang="de-DE" sz="1500" b="0" i="0" u="none" strike="noStrike" kern="1200" dirty="0">
                          <a:solidFill>
                            <a:srgbClr val="000000"/>
                          </a:solidFill>
                          <a:effectLst/>
                          <a:latin typeface="Calibri"/>
                          <a:ea typeface="+mn-ea"/>
                          <a:cs typeface="+mn-cs"/>
                        </a:rPr>
                        <a:t>Quote fehlerhafter RLG</a:t>
                      </a:r>
                    </a:p>
                  </a:txBody>
                  <a:tcPr marL="8145" marR="8145" marT="8145" marB="0" anchor="ctr">
                    <a:lnL w="12700" cap="flat" cmpd="sng" algn="ctr">
                      <a:solidFill>
                        <a:schemeClr val="tx1"/>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ctr" fontAlgn="ctr"/>
                      <a:r>
                        <a:rPr lang="de-DE" sz="1500" b="0" i="0" u="none" strike="noStrike" dirty="0">
                          <a:solidFill>
                            <a:srgbClr val="000000"/>
                          </a:solidFill>
                          <a:effectLst/>
                          <a:latin typeface="Calibri"/>
                        </a:rPr>
                        <a:t>35%</a:t>
                      </a:r>
                    </a:p>
                  </a:txBody>
                  <a:tcPr marL="8145" marR="8145" marT="8145"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ctr"/>
                      <a:r>
                        <a:rPr lang="de-DE" sz="1500" b="1" i="0" u="none" strike="noStrike" dirty="0">
                          <a:solidFill>
                            <a:srgbClr val="FFFFFF"/>
                          </a:solidFill>
                          <a:effectLst/>
                          <a:latin typeface="Calibri"/>
                        </a:rPr>
                        <a:t>63%</a:t>
                      </a:r>
                    </a:p>
                  </a:txBody>
                  <a:tcPr marL="8145" marR="8145" marT="8145" marB="0" anchor="ctr">
                    <a:lnL>
                      <a:noFill/>
                    </a:lnL>
                    <a:lnR>
                      <a:noFill/>
                    </a:lnR>
                    <a:lnT>
                      <a:noFill/>
                    </a:lnT>
                    <a:lnB w="6350" cap="flat" cmpd="sng" algn="ctr">
                      <a:solidFill>
                        <a:srgbClr val="000000"/>
                      </a:solidFill>
                      <a:prstDash val="solid"/>
                      <a:round/>
                      <a:headEnd type="none" w="med" len="med"/>
                      <a:tailEnd type="none" w="med" len="med"/>
                    </a:lnB>
                    <a:solidFill>
                      <a:srgbClr val="F07D00"/>
                    </a:solidFill>
                  </a:tcPr>
                </a:tc>
                <a:tc>
                  <a:txBody>
                    <a:bodyPr/>
                    <a:lstStyle/>
                    <a:p>
                      <a:pPr algn="ctr" fontAlgn="ctr"/>
                      <a:r>
                        <a:rPr lang="de-DE" sz="1500" b="0" i="0" u="none" strike="noStrike" dirty="0">
                          <a:solidFill>
                            <a:srgbClr val="000000"/>
                          </a:solidFill>
                          <a:effectLst/>
                          <a:latin typeface="Calibri"/>
                        </a:rPr>
                        <a:t>41%</a:t>
                      </a:r>
                    </a:p>
                  </a:txBody>
                  <a:tcPr marL="8145" marR="8145" marT="8145" marB="0" anchor="ctr">
                    <a:lnL>
                      <a:noFill/>
                    </a:lnL>
                    <a:lnR w="12700" cap="flat" cmpd="sng" algn="ctr">
                      <a:solidFill>
                        <a:schemeClr val="tx1"/>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477291">
                <a:tc>
                  <a:txBody>
                    <a:bodyPr/>
                    <a:lstStyle/>
                    <a:p>
                      <a:pPr marL="177800" indent="0" algn="l" fontAlgn="ctr"/>
                      <a:r>
                        <a:rPr lang="de-DE" sz="1500" b="1" i="0" u="none" strike="noStrike" kern="1200" dirty="0">
                          <a:solidFill>
                            <a:srgbClr val="000000"/>
                          </a:solidFill>
                          <a:effectLst/>
                          <a:latin typeface="Calibri"/>
                          <a:ea typeface="+mn-ea"/>
                          <a:cs typeface="+mn-cs"/>
                        </a:rPr>
                        <a:t>Quote</a:t>
                      </a:r>
                      <a:r>
                        <a:rPr lang="de-DE" sz="1500" b="1" i="0" u="none" strike="noStrike" dirty="0">
                          <a:solidFill>
                            <a:srgbClr val="000000"/>
                          </a:solidFill>
                          <a:effectLst/>
                          <a:latin typeface="Calibri"/>
                        </a:rPr>
                        <a:t> fehlerhafter RLG bei allen abgeschlossenen Stichprobenprüfungen </a:t>
                      </a:r>
                    </a:p>
                  </a:txBody>
                  <a:tcPr marL="8145" marR="8145" marT="8145" marB="0" anchor="ctr">
                    <a:lnL w="12700" cap="flat" cmpd="sng" algn="ctr">
                      <a:solidFill>
                        <a:schemeClr val="tx1"/>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de-DE" sz="1500" b="1" i="0" u="none" strike="noStrike">
                          <a:solidFill>
                            <a:srgbClr val="000000"/>
                          </a:solidFill>
                          <a:effectLst/>
                          <a:latin typeface="Calibri"/>
                        </a:rPr>
                        <a:t> </a:t>
                      </a:r>
                    </a:p>
                  </a:txBody>
                  <a:tcPr marL="8145" marR="8145" marT="8145" marB="0" anchor="ctr">
                    <a:lnL>
                      <a:noFill/>
                    </a:lnL>
                    <a:lnR>
                      <a:noFill/>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de-DE" sz="1500" b="1" i="0" u="none" strike="noStrike" dirty="0">
                          <a:solidFill>
                            <a:srgbClr val="FFFFFF"/>
                          </a:solidFill>
                          <a:effectLst/>
                          <a:latin typeface="Calibri"/>
                        </a:rPr>
                        <a:t> </a:t>
                      </a:r>
                    </a:p>
                  </a:txBody>
                  <a:tcPr marL="8145" marR="8145" marT="8145" marB="0" anchor="ctr">
                    <a:lnL>
                      <a:noFill/>
                    </a:lnL>
                    <a:lnR>
                      <a:noFill/>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7D00"/>
                    </a:solidFill>
                  </a:tcPr>
                </a:tc>
                <a:tc>
                  <a:txBody>
                    <a:bodyPr/>
                    <a:lstStyle/>
                    <a:p>
                      <a:pPr algn="ctr" fontAlgn="ctr"/>
                      <a:r>
                        <a:rPr lang="de-DE" sz="1500" b="1" i="0" u="none" strike="noStrike" dirty="0">
                          <a:solidFill>
                            <a:srgbClr val="000000"/>
                          </a:solidFill>
                          <a:effectLst/>
                          <a:latin typeface="Calibri"/>
                        </a:rPr>
                        <a:t>39%</a:t>
                      </a:r>
                    </a:p>
                  </a:txBody>
                  <a:tcPr marL="8145" marR="8145" marT="8145" marB="0" anchor="ctr">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7" name="Textfeld 6"/>
          <p:cNvSpPr txBox="1"/>
          <p:nvPr/>
        </p:nvSpPr>
        <p:spPr>
          <a:xfrm>
            <a:off x="3894680" y="5524023"/>
            <a:ext cx="4741239" cy="565924"/>
          </a:xfrm>
          <a:prstGeom prst="rect">
            <a:avLst/>
          </a:prstGeom>
          <a:noFill/>
        </p:spPr>
        <p:txBody>
          <a:bodyPr wrap="square" rtlCol="0">
            <a:spAutoFit/>
          </a:bodyPr>
          <a:lstStyle/>
          <a:p>
            <a:pPr fontAlgn="base">
              <a:spcBef>
                <a:spcPct val="0"/>
              </a:spcBef>
              <a:spcAft>
                <a:spcPct val="0"/>
              </a:spcAft>
            </a:pPr>
            <a:r>
              <a:rPr lang="de-DE" sz="1026" baseline="30000" dirty="0">
                <a:solidFill>
                  <a:srgbClr val="000000"/>
                </a:solidFill>
              </a:rPr>
              <a:t>1 </a:t>
            </a:r>
            <a:r>
              <a:rPr lang="de-DE" sz="1026" dirty="0">
                <a:solidFill>
                  <a:srgbClr val="000000"/>
                </a:solidFill>
              </a:rPr>
              <a:t>Abgeschlossene Prüfungen 11/2014 bis 12/2015</a:t>
            </a:r>
          </a:p>
          <a:p>
            <a:pPr fontAlgn="base">
              <a:spcBef>
                <a:spcPct val="0"/>
              </a:spcBef>
              <a:spcAft>
                <a:spcPct val="0"/>
              </a:spcAft>
            </a:pPr>
            <a:r>
              <a:rPr lang="de-DE" sz="1026" baseline="30000" dirty="0">
                <a:solidFill>
                  <a:srgbClr val="000000"/>
                </a:solidFill>
              </a:rPr>
              <a:t>2</a:t>
            </a:r>
            <a:r>
              <a:rPr lang="de-DE" sz="1026" dirty="0">
                <a:solidFill>
                  <a:srgbClr val="000000"/>
                </a:solidFill>
              </a:rPr>
              <a:t> ausgenommen die beiden von der FMA „an-sich-gezogenen“ Prüfungen</a:t>
            </a:r>
          </a:p>
          <a:p>
            <a:pPr fontAlgn="base">
              <a:spcBef>
                <a:spcPct val="0"/>
              </a:spcBef>
              <a:spcAft>
                <a:spcPct val="0"/>
              </a:spcAft>
            </a:pPr>
            <a:r>
              <a:rPr lang="de-DE" sz="1026" baseline="30000" dirty="0">
                <a:solidFill>
                  <a:srgbClr val="000000"/>
                </a:solidFill>
              </a:rPr>
              <a:t>3</a:t>
            </a:r>
            <a:r>
              <a:rPr lang="de-DE" sz="1026" dirty="0">
                <a:solidFill>
                  <a:srgbClr val="000000"/>
                </a:solidFill>
              </a:rPr>
              <a:t> einschließlich der beiden von der FMA „an-sich-gezogenen“ Prüfungen</a:t>
            </a:r>
          </a:p>
        </p:txBody>
      </p:sp>
    </p:spTree>
    <p:extLst>
      <p:ext uri="{BB962C8B-B14F-4D97-AF65-F5344CB8AC3E}">
        <p14:creationId xmlns:p14="http://schemas.microsoft.com/office/powerpoint/2010/main" val="42675153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nchor="ctr">
            <a:normAutofit/>
          </a:bodyPr>
          <a:lstStyle/>
          <a:p>
            <a:r>
              <a:rPr lang="de-AT" dirty="0"/>
              <a:t>Rückblick auf die Etablierung der </a:t>
            </a:r>
            <a:r>
              <a:rPr lang="de-AT" dirty="0" smtClean="0"/>
              <a:t>O</a:t>
            </a:r>
            <a:r>
              <a:rPr lang="de-AT" cap="none" dirty="0" smtClean="0"/>
              <a:t>e</a:t>
            </a:r>
            <a:r>
              <a:rPr lang="de-AT" dirty="0" smtClean="0"/>
              <a:t>PR</a:t>
            </a:r>
            <a:endParaRPr lang="de-AT" i="1" cap="none" dirty="0">
              <a:latin typeface="Gill Sans MT" panose="020B0502020104020203" pitchFamily="34" charset="0"/>
            </a:endParaRPr>
          </a:p>
        </p:txBody>
      </p:sp>
      <p:sp>
        <p:nvSpPr>
          <p:cNvPr id="3" name="Untertitel 2"/>
          <p:cNvSpPr>
            <a:spLocks noGrp="1"/>
          </p:cNvSpPr>
          <p:nvPr>
            <p:ph type="subTitle" idx="1"/>
          </p:nvPr>
        </p:nvSpPr>
        <p:spPr>
          <a:xfrm>
            <a:off x="581192" y="3286664"/>
            <a:ext cx="7989752" cy="780607"/>
          </a:xfrm>
        </p:spPr>
        <p:txBody>
          <a:bodyPr>
            <a:normAutofit fontScale="25000" lnSpcReduction="20000"/>
          </a:bodyPr>
          <a:lstStyle/>
          <a:p>
            <a:r>
              <a:rPr lang="de-AT" sz="8000" b="1" dirty="0" smtClean="0">
                <a:solidFill>
                  <a:schemeClr val="bg1"/>
                </a:solidFill>
              </a:rPr>
              <a:t>Dr</a:t>
            </a:r>
            <a:r>
              <a:rPr lang="de-AT" sz="8000" b="1" dirty="0">
                <a:solidFill>
                  <a:schemeClr val="bg1"/>
                </a:solidFill>
              </a:rPr>
              <a:t>. </a:t>
            </a:r>
            <a:r>
              <a:rPr lang="de-AT" sz="8000" b="1" dirty="0" smtClean="0">
                <a:solidFill>
                  <a:schemeClr val="bg1"/>
                </a:solidFill>
              </a:rPr>
              <a:t>Rudolf Jettmar</a:t>
            </a:r>
            <a:endParaRPr lang="de-AT" sz="8000" b="1" dirty="0">
              <a:solidFill>
                <a:schemeClr val="bg1"/>
              </a:solidFill>
            </a:endParaRPr>
          </a:p>
          <a:p>
            <a:r>
              <a:rPr lang="de-AT" sz="8000" dirty="0" smtClean="0">
                <a:solidFill>
                  <a:schemeClr val="bg1"/>
                </a:solidFill>
              </a:rPr>
              <a:t>Leiter </a:t>
            </a:r>
            <a:r>
              <a:rPr lang="de-AT" sz="8000" dirty="0">
                <a:solidFill>
                  <a:schemeClr val="bg1"/>
                </a:solidFill>
              </a:rPr>
              <a:t>der Prüfstelle</a:t>
            </a:r>
          </a:p>
          <a:p>
            <a:endParaRPr lang="de-AT" sz="8000" b="1" dirty="0" smtClean="0">
              <a:solidFill>
                <a:schemeClr val="bg1"/>
              </a:solidFill>
            </a:endParaRPr>
          </a:p>
          <a:p>
            <a:endParaRPr lang="de-AT" sz="6400" b="1" dirty="0">
              <a:solidFill>
                <a:schemeClr val="bg1"/>
              </a:solidFill>
            </a:endParaRPr>
          </a:p>
          <a:p>
            <a:r>
              <a:rPr lang="de-AT" sz="8000" b="1" dirty="0" smtClean="0">
                <a:solidFill>
                  <a:schemeClr val="bg1"/>
                </a:solidFill>
              </a:rPr>
              <a:t>Fachtagung Rechnungslegungskontrolle </a:t>
            </a:r>
          </a:p>
          <a:p>
            <a:r>
              <a:rPr lang="de-AT" sz="8000" b="1" dirty="0" smtClean="0">
                <a:solidFill>
                  <a:schemeClr val="bg1"/>
                </a:solidFill>
              </a:rPr>
              <a:t>April 2016</a:t>
            </a:r>
            <a:endParaRPr lang="de-AT" sz="8000" b="1" dirty="0">
              <a:solidFill>
                <a:schemeClr val="bg1"/>
              </a:solidFill>
            </a:endParaRPr>
          </a:p>
          <a:p>
            <a:endParaRPr lang="de-AT" sz="2400" dirty="0"/>
          </a:p>
        </p:txBody>
      </p:sp>
    </p:spTree>
    <p:extLst>
      <p:ext uri="{BB962C8B-B14F-4D97-AF65-F5344CB8AC3E}">
        <p14:creationId xmlns:p14="http://schemas.microsoft.com/office/powerpoint/2010/main" val="82220760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smtClean="0"/>
              <a:t>Internationaler Vergleich</a:t>
            </a:r>
            <a:endParaRPr lang="de-AT" dirty="0"/>
          </a:p>
        </p:txBody>
      </p:sp>
      <p:sp>
        <p:nvSpPr>
          <p:cNvPr id="3" name="Inhaltsplatzhalter 2"/>
          <p:cNvSpPr>
            <a:spLocks noGrp="1"/>
          </p:cNvSpPr>
          <p:nvPr>
            <p:ph idx="1"/>
          </p:nvPr>
        </p:nvSpPr>
        <p:spPr/>
        <p:txBody>
          <a:bodyPr/>
          <a:lstStyle/>
          <a:p>
            <a:r>
              <a:rPr lang="de-AT" b="1" dirty="0"/>
              <a:t>Untersuchte Unternehmen </a:t>
            </a:r>
            <a:r>
              <a:rPr lang="de-AT" b="1" dirty="0" smtClean="0"/>
              <a:t>2015: Fehlerquote</a:t>
            </a:r>
            <a:endParaRPr lang="de-AT" b="1" dirty="0"/>
          </a:p>
          <a:p>
            <a:pPr lvl="1"/>
            <a:r>
              <a:rPr lang="de-AT" b="1" dirty="0" smtClean="0"/>
              <a:t>Österreich</a:t>
            </a:r>
            <a:r>
              <a:rPr lang="de-AT" dirty="0" smtClean="0"/>
              <a:t>:	27</a:t>
            </a:r>
            <a:r>
              <a:rPr lang="de-AT" dirty="0"/>
              <a:t> %</a:t>
            </a:r>
          </a:p>
          <a:p>
            <a:pPr lvl="1"/>
            <a:r>
              <a:rPr lang="de-DE" b="1" dirty="0" smtClean="0"/>
              <a:t>Deutschland</a:t>
            </a:r>
            <a:r>
              <a:rPr lang="de-DE" dirty="0" smtClean="0"/>
              <a:t>: 	14 </a:t>
            </a:r>
            <a:r>
              <a:rPr lang="de-DE" dirty="0"/>
              <a:t>%</a:t>
            </a:r>
            <a:endParaRPr lang="de-AT" dirty="0"/>
          </a:p>
          <a:p>
            <a:pPr lvl="1"/>
            <a:r>
              <a:rPr lang="de-AT" b="1" dirty="0"/>
              <a:t>ESMA</a:t>
            </a:r>
            <a:r>
              <a:rPr lang="de-AT" dirty="0"/>
              <a:t> gesamt: </a:t>
            </a:r>
            <a:r>
              <a:rPr lang="de-AT" dirty="0" smtClean="0"/>
              <a:t>	22</a:t>
            </a:r>
            <a:r>
              <a:rPr lang="de-AT" dirty="0"/>
              <a:t> %</a:t>
            </a:r>
          </a:p>
          <a:p>
            <a:r>
              <a:rPr lang="de-AT" b="1" dirty="0" smtClean="0"/>
              <a:t>Fehlerquote bei abgeschlossenen Prüfungen 2015</a:t>
            </a:r>
            <a:endParaRPr lang="de-AT" b="1" dirty="0"/>
          </a:p>
          <a:p>
            <a:pPr lvl="1"/>
            <a:r>
              <a:rPr lang="de-AT" b="1" dirty="0" smtClean="0"/>
              <a:t>Österreich</a:t>
            </a:r>
            <a:r>
              <a:rPr lang="de-AT" dirty="0" smtClean="0"/>
              <a:t>: 	41</a:t>
            </a:r>
            <a:r>
              <a:rPr lang="de-AT" dirty="0"/>
              <a:t> </a:t>
            </a:r>
            <a:r>
              <a:rPr lang="de-AT" dirty="0" smtClean="0"/>
              <a:t>% </a:t>
            </a:r>
            <a:br>
              <a:rPr lang="de-AT" dirty="0" smtClean="0"/>
            </a:br>
            <a:r>
              <a:rPr lang="de-DE" dirty="0" smtClean="0"/>
              <a:t>(zum Vergleich: Fehlerquote in </a:t>
            </a:r>
            <a:r>
              <a:rPr lang="de-DE" b="1" dirty="0" smtClean="0"/>
              <a:t>Deutschland</a:t>
            </a:r>
            <a:r>
              <a:rPr lang="de-DE" dirty="0" smtClean="0"/>
              <a:t> in </a:t>
            </a:r>
            <a:r>
              <a:rPr lang="de-DE" dirty="0"/>
              <a:t>den ersten Jahren: ca. </a:t>
            </a:r>
            <a:r>
              <a:rPr lang="de-DE" dirty="0" smtClean="0"/>
              <a:t>25 %, </a:t>
            </a:r>
            <a:br>
              <a:rPr lang="de-DE" dirty="0" smtClean="0"/>
            </a:br>
            <a:r>
              <a:rPr lang="de-DE" dirty="0" smtClean="0"/>
              <a:t>bei </a:t>
            </a:r>
            <a:r>
              <a:rPr lang="de-DE" b="1" dirty="0" smtClean="0"/>
              <a:t>anlassbezogenen Prüfungen </a:t>
            </a:r>
            <a:r>
              <a:rPr lang="de-DE" dirty="0" smtClean="0"/>
              <a:t>im langjährigen Durchschnitt </a:t>
            </a:r>
            <a:r>
              <a:rPr lang="de-DE" b="1" dirty="0" smtClean="0"/>
              <a:t>73 %</a:t>
            </a:r>
            <a:r>
              <a:rPr lang="de-DE" baseline="30000" dirty="0" smtClean="0"/>
              <a:t>1</a:t>
            </a:r>
            <a:r>
              <a:rPr lang="de-DE" dirty="0" smtClean="0"/>
              <a:t>)</a:t>
            </a:r>
          </a:p>
          <a:p>
            <a:pPr lvl="1"/>
            <a:r>
              <a:rPr lang="de-DE" b="1" dirty="0" smtClean="0"/>
              <a:t>Deutschland</a:t>
            </a:r>
            <a:r>
              <a:rPr lang="de-DE" dirty="0" smtClean="0"/>
              <a:t>:	15 % </a:t>
            </a:r>
          </a:p>
          <a:p>
            <a:pPr lvl="1"/>
            <a:r>
              <a:rPr lang="de-AT" b="1" dirty="0" smtClean="0"/>
              <a:t>ESMA</a:t>
            </a:r>
            <a:r>
              <a:rPr lang="de-AT" dirty="0" smtClean="0"/>
              <a:t> gesamt: 	25</a:t>
            </a:r>
            <a:r>
              <a:rPr lang="de-AT" dirty="0"/>
              <a:t> %</a:t>
            </a:r>
          </a:p>
          <a:p>
            <a:endParaRPr lang="de-AT" dirty="0"/>
          </a:p>
        </p:txBody>
      </p:sp>
      <p:sp>
        <p:nvSpPr>
          <p:cNvPr id="6" name="Textfeld 5"/>
          <p:cNvSpPr txBox="1"/>
          <p:nvPr/>
        </p:nvSpPr>
        <p:spPr>
          <a:xfrm>
            <a:off x="5557193" y="5524023"/>
            <a:ext cx="3078727" cy="408060"/>
          </a:xfrm>
          <a:prstGeom prst="rect">
            <a:avLst/>
          </a:prstGeom>
          <a:noFill/>
        </p:spPr>
        <p:txBody>
          <a:bodyPr wrap="square" rtlCol="0">
            <a:spAutoFit/>
          </a:bodyPr>
          <a:lstStyle/>
          <a:p>
            <a:pPr fontAlgn="base">
              <a:spcBef>
                <a:spcPct val="0"/>
              </a:spcBef>
              <a:spcAft>
                <a:spcPct val="0"/>
              </a:spcAft>
            </a:pPr>
            <a:r>
              <a:rPr lang="de-DE" sz="1026" baseline="30000" dirty="0">
                <a:solidFill>
                  <a:srgbClr val="000000"/>
                </a:solidFill>
              </a:rPr>
              <a:t>1 </a:t>
            </a:r>
            <a:r>
              <a:rPr lang="de-DE" sz="1026" dirty="0">
                <a:solidFill>
                  <a:srgbClr val="000000"/>
                </a:solidFill>
              </a:rPr>
              <a:t>vgl. die Auswertung zum deutschen </a:t>
            </a:r>
            <a:r>
              <a:rPr lang="de-DE" sz="1026" dirty="0" err="1">
                <a:solidFill>
                  <a:srgbClr val="000000"/>
                </a:solidFill>
              </a:rPr>
              <a:t>Enforcement</a:t>
            </a:r>
            <a:r>
              <a:rPr lang="de-DE" sz="1026" dirty="0">
                <a:solidFill>
                  <a:srgbClr val="000000"/>
                </a:solidFill>
              </a:rPr>
              <a:t> in </a:t>
            </a:r>
            <a:r>
              <a:rPr lang="de-DE" sz="1026" dirty="0" err="1">
                <a:solidFill>
                  <a:srgbClr val="000000"/>
                </a:solidFill>
              </a:rPr>
              <a:t>KoR</a:t>
            </a:r>
            <a:r>
              <a:rPr lang="de-DE" sz="1026" dirty="0">
                <a:solidFill>
                  <a:srgbClr val="000000"/>
                </a:solidFill>
              </a:rPr>
              <a:t> 11/2015, S. 548ff.</a:t>
            </a:r>
          </a:p>
        </p:txBody>
      </p:sp>
    </p:spTree>
    <p:extLst>
      <p:ext uri="{BB962C8B-B14F-4D97-AF65-F5344CB8AC3E}">
        <p14:creationId xmlns:p14="http://schemas.microsoft.com/office/powerpoint/2010/main" val="18709681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smtClean="0"/>
              <a:t>Anlässe für FMA-Prüfungen (1)</a:t>
            </a:r>
            <a:endParaRPr lang="de-AT" dirty="0"/>
          </a:p>
        </p:txBody>
      </p:sp>
      <p:sp>
        <p:nvSpPr>
          <p:cNvPr id="3" name="Inhaltsplatzhalter 2"/>
          <p:cNvSpPr>
            <a:spLocks noGrp="1"/>
          </p:cNvSpPr>
          <p:nvPr>
            <p:ph idx="1"/>
          </p:nvPr>
        </p:nvSpPr>
        <p:spPr/>
        <p:txBody>
          <a:bodyPr>
            <a:normAutofit/>
          </a:bodyPr>
          <a:lstStyle/>
          <a:p>
            <a:r>
              <a:rPr lang="de-AT" dirty="0" smtClean="0"/>
              <a:t>In </a:t>
            </a:r>
            <a:r>
              <a:rPr lang="de-AT" b="1" dirty="0" smtClean="0">
                <a:solidFill>
                  <a:srgbClr val="F07D00"/>
                </a:solidFill>
              </a:rPr>
              <a:t>3 von 33 Fällen </a:t>
            </a:r>
            <a:r>
              <a:rPr lang="de-AT" dirty="0" smtClean="0"/>
              <a:t>prüfte die FMA nach § 3 Abs. 1 RL-KG („an-sich-ziehen“)</a:t>
            </a:r>
          </a:p>
          <a:p>
            <a:r>
              <a:rPr lang="de-AT" dirty="0" smtClean="0"/>
              <a:t>Davon </a:t>
            </a:r>
            <a:r>
              <a:rPr lang="de-AT" b="1" dirty="0" smtClean="0">
                <a:solidFill>
                  <a:srgbClr val="F07D00"/>
                </a:solidFill>
              </a:rPr>
              <a:t>zwei Prüfungen </a:t>
            </a:r>
            <a:r>
              <a:rPr lang="de-AT" dirty="0" smtClean="0"/>
              <a:t>wegen </a:t>
            </a:r>
            <a:r>
              <a:rPr lang="de-AT" b="1" dirty="0" smtClean="0"/>
              <a:t>wesentlicher Zweifel </a:t>
            </a:r>
            <a:r>
              <a:rPr lang="de-AT" dirty="0" smtClean="0"/>
              <a:t>an der Richtigkeit des Prüfungsergebnisses</a:t>
            </a:r>
          </a:p>
          <a:p>
            <a:pPr lvl="1"/>
            <a:r>
              <a:rPr lang="de-AT" dirty="0" smtClean="0"/>
              <a:t>In beiden Fällen hat die </a:t>
            </a:r>
            <a:r>
              <a:rPr lang="de-AT" dirty="0" err="1" smtClean="0"/>
              <a:t>OePR</a:t>
            </a:r>
            <a:r>
              <a:rPr lang="de-AT" dirty="0" smtClean="0"/>
              <a:t> jeweils einen Fehler ermittelt.</a:t>
            </a:r>
          </a:p>
          <a:p>
            <a:pPr lvl="1"/>
            <a:r>
              <a:rPr lang="de-AT" dirty="0" smtClean="0"/>
              <a:t>Die FMA hat neben den bereits durch die OePR ermittelten Fehlern weitere wesentliche Fehler festgestellt.</a:t>
            </a:r>
          </a:p>
          <a:p>
            <a:r>
              <a:rPr lang="de-DE" b="1" dirty="0" smtClean="0">
                <a:solidFill>
                  <a:srgbClr val="F07D00"/>
                </a:solidFill>
              </a:rPr>
              <a:t>Eine Prüfung</a:t>
            </a:r>
            <a:r>
              <a:rPr lang="de-DE" dirty="0" smtClean="0"/>
              <a:t>, nachdem das Unternehmen sein </a:t>
            </a:r>
            <a:r>
              <a:rPr lang="de-DE" b="1" dirty="0" smtClean="0"/>
              <a:t>Einverständnis</a:t>
            </a:r>
            <a:r>
              <a:rPr lang="de-DE" dirty="0" smtClean="0"/>
              <a:t> mit dem Ergebnis der </a:t>
            </a:r>
            <a:r>
              <a:rPr lang="de-DE" dirty="0" err="1" smtClean="0"/>
              <a:t>OePR</a:t>
            </a:r>
            <a:r>
              <a:rPr lang="de-DE" dirty="0" smtClean="0"/>
              <a:t> </a:t>
            </a:r>
            <a:r>
              <a:rPr lang="de-DE" b="1" dirty="0" smtClean="0"/>
              <a:t>verweigert</a:t>
            </a:r>
            <a:r>
              <a:rPr lang="de-DE" dirty="0" smtClean="0"/>
              <a:t> hatte</a:t>
            </a:r>
            <a:endParaRPr lang="de-AT" dirty="0" smtClean="0"/>
          </a:p>
          <a:p>
            <a:pPr lvl="1"/>
            <a:r>
              <a:rPr lang="de-DE" dirty="0" smtClean="0"/>
              <a:t>Die </a:t>
            </a:r>
            <a:r>
              <a:rPr lang="de-DE" dirty="0" err="1" smtClean="0"/>
              <a:t>OePR</a:t>
            </a:r>
            <a:r>
              <a:rPr lang="de-DE" dirty="0" smtClean="0"/>
              <a:t> hat Fehler betreffend Konzern-  und Halbjahresabschluss ermittelt.</a:t>
            </a:r>
          </a:p>
          <a:p>
            <a:pPr lvl="1"/>
            <a:r>
              <a:rPr lang="de-DE" dirty="0" smtClean="0"/>
              <a:t>Die Fehlerfeststellung der FMA betraf letztlich nur den Halbjahresabschluss, wobei die entscheidende Fehlerfeststellung der </a:t>
            </a:r>
            <a:r>
              <a:rPr lang="de-DE" dirty="0" err="1" smtClean="0"/>
              <a:t>OePR</a:t>
            </a:r>
            <a:r>
              <a:rPr lang="de-DE" dirty="0" smtClean="0"/>
              <a:t> abgeändert wurde.</a:t>
            </a:r>
          </a:p>
        </p:txBody>
      </p:sp>
    </p:spTree>
    <p:extLst>
      <p:ext uri="{BB962C8B-B14F-4D97-AF65-F5344CB8AC3E}">
        <p14:creationId xmlns:p14="http://schemas.microsoft.com/office/powerpoint/2010/main" val="37518038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a:t>Anlässe für FMA-Prüfungen </a:t>
            </a:r>
            <a:r>
              <a:rPr lang="de-AT" dirty="0" smtClean="0"/>
              <a:t>(2)</a:t>
            </a:r>
            <a:endParaRPr lang="de-DE" dirty="0"/>
          </a:p>
        </p:txBody>
      </p:sp>
      <p:sp>
        <p:nvSpPr>
          <p:cNvPr id="3" name="Inhaltsplatzhalter 2"/>
          <p:cNvSpPr>
            <a:spLocks noGrp="1"/>
          </p:cNvSpPr>
          <p:nvPr>
            <p:ph idx="1"/>
          </p:nvPr>
        </p:nvSpPr>
        <p:spPr/>
        <p:txBody>
          <a:bodyPr/>
          <a:lstStyle/>
          <a:p>
            <a:r>
              <a:rPr lang="de-DE" b="1" dirty="0" smtClean="0">
                <a:solidFill>
                  <a:srgbClr val="F07D00"/>
                </a:solidFill>
              </a:rPr>
              <a:t>5</a:t>
            </a:r>
            <a:r>
              <a:rPr lang="de-DE" dirty="0" smtClean="0">
                <a:solidFill>
                  <a:srgbClr val="F07D00"/>
                </a:solidFill>
              </a:rPr>
              <a:t> </a:t>
            </a:r>
            <a:r>
              <a:rPr lang="de-DE" b="1" dirty="0" smtClean="0">
                <a:solidFill>
                  <a:srgbClr val="F07D00"/>
                </a:solidFill>
              </a:rPr>
              <a:t>FMA-Prüfungen</a:t>
            </a:r>
            <a:r>
              <a:rPr lang="de-DE" dirty="0" smtClean="0"/>
              <a:t> aus </a:t>
            </a:r>
            <a:r>
              <a:rPr lang="de-DE" b="1" dirty="0" smtClean="0"/>
              <a:t>öffentlichem Interesse</a:t>
            </a:r>
          </a:p>
          <a:p>
            <a:pPr lvl="1"/>
            <a:r>
              <a:rPr lang="de-DE" dirty="0" smtClean="0"/>
              <a:t>Hinweise durch Insider, aufgrund öffentlich verfügbarer Informationen oder durch interne Informationen</a:t>
            </a:r>
          </a:p>
          <a:p>
            <a:r>
              <a:rPr lang="de-DE" b="1" dirty="0" smtClean="0"/>
              <a:t>Wichtige Themen</a:t>
            </a:r>
            <a:r>
              <a:rPr lang="de-DE" dirty="0" smtClean="0"/>
              <a:t>:</a:t>
            </a:r>
          </a:p>
          <a:p>
            <a:pPr lvl="1"/>
            <a:r>
              <a:rPr lang="de-DE" dirty="0" smtClean="0"/>
              <a:t>Beurteilung von „Control“ nach IFRS 10 (Verlust der Beherrschung, Vorliegen variabler Rückflüsse)</a:t>
            </a:r>
          </a:p>
          <a:p>
            <a:pPr lvl="1"/>
            <a:r>
              <a:rPr lang="de-DE" dirty="0" smtClean="0"/>
              <a:t>Immobilienbewertung zum beizulegenden Zeitwert</a:t>
            </a:r>
          </a:p>
          <a:p>
            <a:pPr lvl="1"/>
            <a:r>
              <a:rPr lang="de-DE" dirty="0" smtClean="0"/>
              <a:t>Ausweis der </a:t>
            </a:r>
            <a:r>
              <a:rPr lang="de-AT" dirty="0"/>
              <a:t>steuerlichen Auswirkungen aus der Abzugsfähigkeit von Zinsen und Emissionskosten für </a:t>
            </a:r>
            <a:r>
              <a:rPr lang="de-AT" dirty="0" smtClean="0"/>
              <a:t>im Eigenkapital erfasste Hybridanleihen</a:t>
            </a:r>
          </a:p>
          <a:p>
            <a:pPr lvl="1"/>
            <a:r>
              <a:rPr lang="de-AT" dirty="0" smtClean="0"/>
              <a:t>Unzureichende Darstellungen und </a:t>
            </a:r>
            <a:r>
              <a:rPr lang="de-AT" dirty="0" err="1" smtClean="0"/>
              <a:t>Anhangangaben</a:t>
            </a:r>
            <a:endParaRPr lang="de-DE" dirty="0"/>
          </a:p>
        </p:txBody>
      </p:sp>
    </p:spTree>
    <p:extLst>
      <p:ext uri="{BB962C8B-B14F-4D97-AF65-F5344CB8AC3E}">
        <p14:creationId xmlns:p14="http://schemas.microsoft.com/office/powerpoint/2010/main" val="291256223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Betroffene Abschlüsse</a:t>
            </a:r>
            <a:endParaRPr lang="de-DE" dirty="0"/>
          </a:p>
        </p:txBody>
      </p:sp>
      <p:sp>
        <p:nvSpPr>
          <p:cNvPr id="3" name="Inhaltsplatzhalter 2"/>
          <p:cNvSpPr>
            <a:spLocks noGrp="1"/>
          </p:cNvSpPr>
          <p:nvPr>
            <p:ph idx="1"/>
          </p:nvPr>
        </p:nvSpPr>
        <p:spPr/>
        <p:txBody>
          <a:bodyPr/>
          <a:lstStyle/>
          <a:p>
            <a:r>
              <a:rPr lang="de-DE" dirty="0" smtClean="0"/>
              <a:t>Fehlerfeststellungen betreffend </a:t>
            </a:r>
            <a:r>
              <a:rPr lang="de-DE" b="1" dirty="0" smtClean="0">
                <a:solidFill>
                  <a:srgbClr val="F07D00"/>
                </a:solidFill>
              </a:rPr>
              <a:t>Halbjahresabschlüsse</a:t>
            </a:r>
            <a:r>
              <a:rPr lang="de-DE" dirty="0" smtClean="0">
                <a:solidFill>
                  <a:srgbClr val="F07D00"/>
                </a:solidFill>
              </a:rPr>
              <a:t> </a:t>
            </a:r>
            <a:r>
              <a:rPr lang="de-DE" b="1" dirty="0" smtClean="0"/>
              <a:t>fast doppelt so hoch</a:t>
            </a:r>
            <a:r>
              <a:rPr lang="de-DE" dirty="0" smtClean="0"/>
              <a:t> wie Fehlerfeststellungen betreffend Jahres-/ Konzernabschlüsse (17 gegenüber 10)</a:t>
            </a:r>
          </a:p>
          <a:p>
            <a:pPr lvl="1"/>
            <a:r>
              <a:rPr lang="de-DE" b="1" dirty="0" smtClean="0"/>
              <a:t>Ursachen</a:t>
            </a:r>
            <a:r>
              <a:rPr lang="de-DE" dirty="0" smtClean="0"/>
              <a:t>: Mehrfachfeststellungen (geprüft werden die Halbjahresfinanzberichte des </a:t>
            </a:r>
            <a:r>
              <a:rPr lang="de-DE" b="1" dirty="0" smtClean="0"/>
              <a:t>laufenden</a:t>
            </a:r>
            <a:r>
              <a:rPr lang="de-DE" dirty="0" smtClean="0"/>
              <a:t> </a:t>
            </a:r>
            <a:r>
              <a:rPr lang="de-DE" b="1" dirty="0" smtClean="0"/>
              <a:t>und des vergangenen Jahres</a:t>
            </a:r>
            <a:r>
              <a:rPr lang="de-DE" dirty="0" smtClean="0"/>
              <a:t>)</a:t>
            </a:r>
          </a:p>
          <a:p>
            <a:pPr lvl="1"/>
            <a:r>
              <a:rPr lang="de-DE" dirty="0" smtClean="0"/>
              <a:t>IAS 34-Verstöße</a:t>
            </a:r>
          </a:p>
          <a:p>
            <a:endParaRPr lang="de-DE" dirty="0" smtClean="0"/>
          </a:p>
          <a:p>
            <a:r>
              <a:rPr lang="de-DE" dirty="0" smtClean="0"/>
              <a:t>Fehlerquoten in </a:t>
            </a:r>
            <a:br>
              <a:rPr lang="de-DE" dirty="0" smtClean="0"/>
            </a:br>
            <a:r>
              <a:rPr lang="de-DE" b="1" dirty="0" smtClean="0">
                <a:solidFill>
                  <a:srgbClr val="F07D00"/>
                </a:solidFill>
              </a:rPr>
              <a:t>UGB-Abschlüssen</a:t>
            </a:r>
            <a:r>
              <a:rPr lang="de-DE" dirty="0" smtClean="0"/>
              <a:t> </a:t>
            </a:r>
            <a:r>
              <a:rPr lang="de-DE" b="1" dirty="0" smtClean="0"/>
              <a:t>höher</a:t>
            </a:r>
            <a:r>
              <a:rPr lang="de-DE" dirty="0" smtClean="0"/>
              <a:t> als </a:t>
            </a:r>
            <a:br>
              <a:rPr lang="de-DE" dirty="0" smtClean="0"/>
            </a:br>
            <a:r>
              <a:rPr lang="de-DE" dirty="0" smtClean="0"/>
              <a:t>in IFRS-Abschlüssen</a:t>
            </a:r>
          </a:p>
          <a:p>
            <a:endParaRPr lang="de-DE"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33574" y="3305852"/>
            <a:ext cx="4310218" cy="25909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1376436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Erkenntnisse der ersten Prüfsaison (1)</a:t>
            </a:r>
            <a:endParaRPr lang="de-DE" dirty="0"/>
          </a:p>
        </p:txBody>
      </p:sp>
      <p:sp>
        <p:nvSpPr>
          <p:cNvPr id="3" name="Inhaltsplatzhalter 2"/>
          <p:cNvSpPr>
            <a:spLocks noGrp="1"/>
          </p:cNvSpPr>
          <p:nvPr>
            <p:ph idx="1"/>
          </p:nvPr>
        </p:nvSpPr>
        <p:spPr/>
        <p:txBody>
          <a:bodyPr/>
          <a:lstStyle/>
          <a:p>
            <a:r>
              <a:rPr lang="de-DE" dirty="0"/>
              <a:t>Bei </a:t>
            </a:r>
            <a:r>
              <a:rPr lang="de-DE" b="1" dirty="0"/>
              <a:t>16 Unternehmen </a:t>
            </a:r>
            <a:r>
              <a:rPr lang="de-DE" dirty="0"/>
              <a:t>wurden </a:t>
            </a:r>
            <a:r>
              <a:rPr lang="de-DE" b="1" dirty="0"/>
              <a:t>insgesamt 37 wesentliche Rechnungslegungsfehler </a:t>
            </a:r>
            <a:r>
              <a:rPr lang="de-DE" dirty="0"/>
              <a:t>festgestellt</a:t>
            </a:r>
          </a:p>
          <a:p>
            <a:endParaRPr lang="de-DE" dirty="0"/>
          </a:p>
        </p:txBody>
      </p:sp>
      <p:graphicFrame>
        <p:nvGraphicFramePr>
          <p:cNvPr id="7" name="Tabelle 6"/>
          <p:cNvGraphicFramePr>
            <a:graphicFrameLocks noGrp="1"/>
          </p:cNvGraphicFramePr>
          <p:nvPr>
            <p:extLst/>
          </p:nvPr>
        </p:nvGraphicFramePr>
        <p:xfrm>
          <a:off x="754379" y="2382233"/>
          <a:ext cx="7696817" cy="3104361"/>
        </p:xfrm>
        <a:graphic>
          <a:graphicData uri="http://schemas.openxmlformats.org/drawingml/2006/table">
            <a:tbl>
              <a:tblPr/>
              <a:tblGrid>
                <a:gridCol w="4746760"/>
                <a:gridCol w="1110022"/>
                <a:gridCol w="1066687"/>
                <a:gridCol w="773348"/>
              </a:tblGrid>
              <a:tr h="412690">
                <a:tc>
                  <a:txBody>
                    <a:bodyPr/>
                    <a:lstStyle/>
                    <a:p>
                      <a:pPr algn="l" fontAlgn="ctr"/>
                      <a:r>
                        <a:rPr lang="de-DE" sz="1300" b="1" i="0" u="none" strike="noStrike" dirty="0">
                          <a:solidFill>
                            <a:srgbClr val="000000"/>
                          </a:solidFill>
                          <a:effectLst/>
                          <a:latin typeface="Calibri"/>
                        </a:rPr>
                        <a:t>Anzahl der Fehler nach Themen</a:t>
                      </a:r>
                    </a:p>
                  </a:txBody>
                  <a:tcPr marL="146608" marR="8145" marT="8145"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gn="ctr" fontAlgn="ctr"/>
                      <a:r>
                        <a:rPr lang="de-DE" sz="1300" b="1" i="0" u="none" strike="noStrike" dirty="0" err="1" smtClean="0">
                          <a:solidFill>
                            <a:srgbClr val="000000"/>
                          </a:solidFill>
                          <a:effectLst/>
                          <a:latin typeface="Calibri"/>
                        </a:rPr>
                        <a:t>OePR</a:t>
                      </a:r>
                      <a:r>
                        <a:rPr lang="de-DE" sz="1300" b="1" i="0" u="none" strike="noStrike" dirty="0" smtClean="0">
                          <a:solidFill>
                            <a:srgbClr val="000000"/>
                          </a:solidFill>
                          <a:effectLst/>
                          <a:latin typeface="Calibri"/>
                        </a:rPr>
                        <a:t>-Prüfungen</a:t>
                      </a:r>
                      <a:endParaRPr lang="de-DE" sz="1300" b="1" i="0" u="none" strike="noStrike" dirty="0">
                        <a:solidFill>
                          <a:srgbClr val="000000"/>
                        </a:solidFill>
                        <a:effectLst/>
                        <a:latin typeface="Calibri"/>
                      </a:endParaRPr>
                    </a:p>
                  </a:txBody>
                  <a:tcPr marL="8145" marR="8145" marT="8145" marB="0" anchor="ctr">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de-DE" sz="1300" b="1" i="0" u="none" strike="noStrike" dirty="0" smtClean="0">
                          <a:solidFill>
                            <a:srgbClr val="FFFFFF"/>
                          </a:solidFill>
                          <a:effectLst/>
                          <a:latin typeface="Calibri"/>
                        </a:rPr>
                        <a:t>FMA-Prüfungen</a:t>
                      </a:r>
                      <a:endParaRPr lang="de-DE" sz="1300" b="1" i="0" u="none" strike="noStrike" dirty="0">
                        <a:solidFill>
                          <a:srgbClr val="FFFFFF"/>
                        </a:solidFill>
                        <a:effectLst/>
                        <a:latin typeface="Calibri"/>
                      </a:endParaRPr>
                    </a:p>
                  </a:txBody>
                  <a:tcPr marL="8145" marR="8145" marT="8145" marB="0" anchor="ctr">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07D00"/>
                    </a:solidFill>
                  </a:tcPr>
                </a:tc>
                <a:tc>
                  <a:txBody>
                    <a:bodyPr/>
                    <a:lstStyle/>
                    <a:p>
                      <a:pPr algn="ctr" fontAlgn="ctr"/>
                      <a:r>
                        <a:rPr lang="de-DE" sz="1300" b="1" i="0" u="none" strike="noStrike" dirty="0" smtClean="0">
                          <a:solidFill>
                            <a:srgbClr val="000000"/>
                          </a:solidFill>
                          <a:effectLst/>
                          <a:latin typeface="Calibri"/>
                        </a:rPr>
                        <a:t>Gesamt</a:t>
                      </a:r>
                      <a:endParaRPr lang="de-DE" sz="1300" b="1" i="0" u="none" strike="noStrike" dirty="0">
                        <a:solidFill>
                          <a:srgbClr val="000000"/>
                        </a:solidFill>
                        <a:effectLst/>
                        <a:latin typeface="Calibri"/>
                      </a:endParaRPr>
                    </a:p>
                  </a:txBody>
                  <a:tcPr marL="8145" marR="8145" marT="8145"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3622">
                <a:tc>
                  <a:txBody>
                    <a:bodyPr/>
                    <a:lstStyle/>
                    <a:p>
                      <a:pPr algn="l" fontAlgn="ctr"/>
                      <a:r>
                        <a:rPr lang="de-DE" sz="1300" b="0" i="0" u="none" strike="noStrike" dirty="0">
                          <a:solidFill>
                            <a:srgbClr val="000000"/>
                          </a:solidFill>
                          <a:effectLst/>
                          <a:latin typeface="Calibri"/>
                        </a:rPr>
                        <a:t>Darstellung und Anhang</a:t>
                      </a:r>
                    </a:p>
                  </a:txBody>
                  <a:tcPr marL="146608" marR="8145" marT="8145" marB="0" anchor="ctr">
                    <a:lnL w="1270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ctr" fontAlgn="ctr"/>
                      <a:r>
                        <a:rPr lang="de-DE" sz="1300" b="0" i="0" u="none" strike="noStrike" dirty="0">
                          <a:solidFill>
                            <a:srgbClr val="000000"/>
                          </a:solidFill>
                          <a:effectLst/>
                          <a:latin typeface="Calibri"/>
                        </a:rPr>
                        <a:t>2</a:t>
                      </a:r>
                    </a:p>
                  </a:txBody>
                  <a:tcPr marL="8145" marR="8145" marT="814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de-DE" sz="1300" b="1" i="0" u="none" strike="noStrike" dirty="0">
                          <a:solidFill>
                            <a:srgbClr val="FFFFFF"/>
                          </a:solidFill>
                          <a:effectLst/>
                          <a:latin typeface="Calibri"/>
                        </a:rPr>
                        <a:t>2</a:t>
                      </a:r>
                    </a:p>
                  </a:txBody>
                  <a:tcPr marL="8145" marR="8145" marT="814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07D00"/>
                    </a:solidFill>
                  </a:tcPr>
                </a:tc>
                <a:tc>
                  <a:txBody>
                    <a:bodyPr/>
                    <a:lstStyle/>
                    <a:p>
                      <a:pPr algn="ctr" fontAlgn="ctr"/>
                      <a:r>
                        <a:rPr lang="de-DE" sz="1300" b="0" i="0" u="none" strike="noStrike" dirty="0">
                          <a:solidFill>
                            <a:srgbClr val="000000"/>
                          </a:solidFill>
                          <a:effectLst/>
                          <a:latin typeface="Calibri"/>
                        </a:rPr>
                        <a:t>4</a:t>
                      </a:r>
                    </a:p>
                  </a:txBody>
                  <a:tcPr marL="8145" marR="8145" marT="8145" marB="0" anchor="ctr">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3622">
                <a:tc>
                  <a:txBody>
                    <a:bodyPr/>
                    <a:lstStyle/>
                    <a:p>
                      <a:pPr algn="l" fontAlgn="ctr"/>
                      <a:r>
                        <a:rPr lang="de-DE" sz="1300" b="0" i="0" u="none" strike="noStrike" dirty="0">
                          <a:solidFill>
                            <a:srgbClr val="000000"/>
                          </a:solidFill>
                          <a:effectLst/>
                          <a:latin typeface="Calibri"/>
                        </a:rPr>
                        <a:t>Finanzinstrumente</a:t>
                      </a:r>
                    </a:p>
                  </a:txBody>
                  <a:tcPr marL="146608" marR="8145" marT="8145" marB="0" anchor="ctr">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de-DE" sz="1300" b="0" i="0" u="none" strike="noStrike" dirty="0">
                          <a:solidFill>
                            <a:srgbClr val="000000"/>
                          </a:solidFill>
                          <a:effectLst/>
                          <a:latin typeface="Calibri"/>
                        </a:rPr>
                        <a:t>5</a:t>
                      </a:r>
                    </a:p>
                  </a:txBody>
                  <a:tcPr marL="8145" marR="8145" marT="814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de-DE" sz="1300" b="1" i="0" u="none" strike="noStrike" dirty="0">
                          <a:solidFill>
                            <a:srgbClr val="FFFFFF"/>
                          </a:solidFill>
                          <a:effectLst/>
                          <a:latin typeface="Calibri"/>
                        </a:rPr>
                        <a:t>2</a:t>
                      </a:r>
                    </a:p>
                  </a:txBody>
                  <a:tcPr marL="8145" marR="8145" marT="814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07D00"/>
                    </a:solidFill>
                  </a:tcPr>
                </a:tc>
                <a:tc>
                  <a:txBody>
                    <a:bodyPr/>
                    <a:lstStyle/>
                    <a:p>
                      <a:pPr algn="ctr" fontAlgn="ctr"/>
                      <a:r>
                        <a:rPr lang="de-DE" sz="1300" b="0" i="0" u="none" strike="noStrike" dirty="0">
                          <a:solidFill>
                            <a:srgbClr val="000000"/>
                          </a:solidFill>
                          <a:effectLst/>
                          <a:latin typeface="Calibri"/>
                        </a:rPr>
                        <a:t>7</a:t>
                      </a:r>
                    </a:p>
                  </a:txBody>
                  <a:tcPr marL="8145" marR="8145" marT="8145" marB="0" anchor="ctr">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3622">
                <a:tc>
                  <a:txBody>
                    <a:bodyPr/>
                    <a:lstStyle/>
                    <a:p>
                      <a:pPr algn="l" fontAlgn="ctr"/>
                      <a:r>
                        <a:rPr lang="de-DE" sz="1300" b="0" i="0" u="none" strike="noStrike" dirty="0">
                          <a:solidFill>
                            <a:srgbClr val="000000"/>
                          </a:solidFill>
                          <a:effectLst/>
                          <a:latin typeface="Calibri"/>
                        </a:rPr>
                        <a:t>Immaterielle Vermögenswerte</a:t>
                      </a:r>
                    </a:p>
                  </a:txBody>
                  <a:tcPr marL="146608" marR="8145" marT="8145" marB="0" anchor="ctr">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de-DE" sz="1300" b="0" i="0" u="none" strike="noStrike">
                          <a:solidFill>
                            <a:srgbClr val="000000"/>
                          </a:solidFill>
                          <a:effectLst/>
                          <a:latin typeface="Calibri"/>
                        </a:rPr>
                        <a:t> </a:t>
                      </a:r>
                    </a:p>
                  </a:txBody>
                  <a:tcPr marL="8145" marR="8145" marT="814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de-DE" sz="1300" b="1" i="0" u="none" strike="noStrike">
                          <a:solidFill>
                            <a:srgbClr val="FFFFFF"/>
                          </a:solidFill>
                          <a:effectLst/>
                          <a:latin typeface="Calibri"/>
                        </a:rPr>
                        <a:t>1</a:t>
                      </a:r>
                    </a:p>
                  </a:txBody>
                  <a:tcPr marL="8145" marR="8145" marT="814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07D00"/>
                    </a:solidFill>
                  </a:tcPr>
                </a:tc>
                <a:tc>
                  <a:txBody>
                    <a:bodyPr/>
                    <a:lstStyle/>
                    <a:p>
                      <a:pPr algn="ctr" fontAlgn="ctr"/>
                      <a:r>
                        <a:rPr lang="de-DE" sz="1300" b="0" i="0" u="none" strike="noStrike">
                          <a:solidFill>
                            <a:srgbClr val="000000"/>
                          </a:solidFill>
                          <a:effectLst/>
                          <a:latin typeface="Calibri"/>
                        </a:rPr>
                        <a:t>1</a:t>
                      </a:r>
                    </a:p>
                  </a:txBody>
                  <a:tcPr marL="8145" marR="8145" marT="8145" marB="0" anchor="ctr">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3622">
                <a:tc>
                  <a:txBody>
                    <a:bodyPr/>
                    <a:lstStyle/>
                    <a:p>
                      <a:pPr algn="l" fontAlgn="ctr"/>
                      <a:r>
                        <a:rPr lang="de-DE" sz="1300" b="0" i="0" u="none" strike="noStrike" dirty="0">
                          <a:solidFill>
                            <a:srgbClr val="000000"/>
                          </a:solidFill>
                          <a:effectLst/>
                          <a:latin typeface="Calibri"/>
                        </a:rPr>
                        <a:t>Wertberichtigung nicht-finanzieller Vermögenswerte</a:t>
                      </a:r>
                    </a:p>
                  </a:txBody>
                  <a:tcPr marL="146608" marR="8145" marT="8145" marB="0" anchor="ctr">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de-DE" sz="1300" b="0" i="0" u="none" strike="noStrike" dirty="0">
                          <a:solidFill>
                            <a:srgbClr val="000000"/>
                          </a:solidFill>
                          <a:effectLst/>
                          <a:latin typeface="Calibri"/>
                        </a:rPr>
                        <a:t>2</a:t>
                      </a:r>
                    </a:p>
                  </a:txBody>
                  <a:tcPr marL="8145" marR="8145" marT="814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de-DE" sz="1300" b="0" i="0" u="none" strike="noStrike">
                          <a:solidFill>
                            <a:srgbClr val="000000"/>
                          </a:solidFill>
                          <a:effectLst/>
                          <a:latin typeface="Calibri"/>
                        </a:rPr>
                        <a:t> </a:t>
                      </a:r>
                    </a:p>
                  </a:txBody>
                  <a:tcPr marL="8145" marR="8145" marT="814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07D00"/>
                    </a:solidFill>
                  </a:tcPr>
                </a:tc>
                <a:tc>
                  <a:txBody>
                    <a:bodyPr/>
                    <a:lstStyle/>
                    <a:p>
                      <a:pPr algn="ctr" fontAlgn="ctr"/>
                      <a:r>
                        <a:rPr lang="de-DE" sz="1300" b="0" i="0" u="none" strike="noStrike">
                          <a:solidFill>
                            <a:srgbClr val="000000"/>
                          </a:solidFill>
                          <a:effectLst/>
                          <a:latin typeface="Calibri"/>
                        </a:rPr>
                        <a:t>2</a:t>
                      </a:r>
                    </a:p>
                  </a:txBody>
                  <a:tcPr marL="8145" marR="8145" marT="8145" marB="0" anchor="ctr">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3622">
                <a:tc>
                  <a:txBody>
                    <a:bodyPr/>
                    <a:lstStyle/>
                    <a:p>
                      <a:pPr algn="l" fontAlgn="ctr"/>
                      <a:r>
                        <a:rPr lang="de-DE" sz="1300" b="0" i="0" u="none" strike="noStrike">
                          <a:solidFill>
                            <a:srgbClr val="000000"/>
                          </a:solidFill>
                          <a:effectLst/>
                          <a:latin typeface="Calibri"/>
                        </a:rPr>
                        <a:t>Latente Steuern</a:t>
                      </a:r>
                    </a:p>
                  </a:txBody>
                  <a:tcPr marL="146608" marR="8145" marT="8145" marB="0" anchor="ctr">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de-DE" sz="1300" b="0" i="0" u="none" strike="noStrike" dirty="0">
                          <a:solidFill>
                            <a:srgbClr val="000000"/>
                          </a:solidFill>
                          <a:effectLst/>
                          <a:latin typeface="Calibri"/>
                        </a:rPr>
                        <a:t> </a:t>
                      </a:r>
                    </a:p>
                  </a:txBody>
                  <a:tcPr marL="8145" marR="8145" marT="814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de-DE" sz="1300" b="1" i="0" u="none" strike="noStrike">
                          <a:solidFill>
                            <a:srgbClr val="FFFFFF"/>
                          </a:solidFill>
                          <a:effectLst/>
                          <a:latin typeface="Calibri"/>
                        </a:rPr>
                        <a:t>1</a:t>
                      </a:r>
                    </a:p>
                  </a:txBody>
                  <a:tcPr marL="8145" marR="8145" marT="814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07D00"/>
                    </a:solidFill>
                  </a:tcPr>
                </a:tc>
                <a:tc>
                  <a:txBody>
                    <a:bodyPr/>
                    <a:lstStyle/>
                    <a:p>
                      <a:pPr algn="ctr" fontAlgn="ctr"/>
                      <a:r>
                        <a:rPr lang="de-DE" sz="1300" b="0" i="0" u="none" strike="noStrike">
                          <a:solidFill>
                            <a:srgbClr val="000000"/>
                          </a:solidFill>
                          <a:effectLst/>
                          <a:latin typeface="Calibri"/>
                        </a:rPr>
                        <a:t>1</a:t>
                      </a:r>
                    </a:p>
                  </a:txBody>
                  <a:tcPr marL="8145" marR="8145" marT="8145" marB="0" anchor="ctr">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3622">
                <a:tc>
                  <a:txBody>
                    <a:bodyPr/>
                    <a:lstStyle/>
                    <a:p>
                      <a:pPr algn="l" fontAlgn="ctr"/>
                      <a:r>
                        <a:rPr lang="de-DE" sz="1300" b="0" i="0" u="none" strike="noStrike">
                          <a:solidFill>
                            <a:srgbClr val="000000"/>
                          </a:solidFill>
                          <a:effectLst/>
                          <a:latin typeface="Calibri"/>
                        </a:rPr>
                        <a:t>Ertragsrealisierung</a:t>
                      </a:r>
                    </a:p>
                  </a:txBody>
                  <a:tcPr marL="146608" marR="8145" marT="8145" marB="0" anchor="ctr">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de-DE" sz="1300" b="0" i="0" u="none" strike="noStrike" dirty="0">
                          <a:solidFill>
                            <a:srgbClr val="000000"/>
                          </a:solidFill>
                          <a:effectLst/>
                          <a:latin typeface="Calibri"/>
                        </a:rPr>
                        <a:t>3</a:t>
                      </a:r>
                    </a:p>
                  </a:txBody>
                  <a:tcPr marL="8145" marR="8145" marT="814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de-DE" sz="1300" b="0" i="0" u="none" strike="noStrike" dirty="0">
                          <a:solidFill>
                            <a:srgbClr val="000000"/>
                          </a:solidFill>
                          <a:effectLst/>
                          <a:latin typeface="Calibri"/>
                        </a:rPr>
                        <a:t> </a:t>
                      </a:r>
                    </a:p>
                  </a:txBody>
                  <a:tcPr marL="8145" marR="8145" marT="814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07D00"/>
                    </a:solidFill>
                  </a:tcPr>
                </a:tc>
                <a:tc>
                  <a:txBody>
                    <a:bodyPr/>
                    <a:lstStyle/>
                    <a:p>
                      <a:pPr algn="ctr" fontAlgn="ctr"/>
                      <a:r>
                        <a:rPr lang="de-DE" sz="1300" b="0" i="0" u="none" strike="noStrike">
                          <a:solidFill>
                            <a:srgbClr val="000000"/>
                          </a:solidFill>
                          <a:effectLst/>
                          <a:latin typeface="Calibri"/>
                        </a:rPr>
                        <a:t>3</a:t>
                      </a:r>
                    </a:p>
                  </a:txBody>
                  <a:tcPr marL="8145" marR="8145" marT="8145" marB="0" anchor="ctr">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3622">
                <a:tc>
                  <a:txBody>
                    <a:bodyPr/>
                    <a:lstStyle/>
                    <a:p>
                      <a:pPr algn="l" fontAlgn="ctr"/>
                      <a:r>
                        <a:rPr lang="de-DE" sz="1300" b="0" i="0" u="none" strike="noStrike" dirty="0">
                          <a:solidFill>
                            <a:srgbClr val="000000"/>
                          </a:solidFill>
                          <a:effectLst/>
                          <a:latin typeface="Calibri"/>
                        </a:rPr>
                        <a:t>Konsolidierung und Business </a:t>
                      </a:r>
                      <a:r>
                        <a:rPr lang="de-DE" sz="1300" b="0" i="0" u="none" strike="noStrike" dirty="0" err="1" smtClean="0">
                          <a:solidFill>
                            <a:srgbClr val="000000"/>
                          </a:solidFill>
                          <a:effectLst/>
                          <a:latin typeface="Calibri"/>
                        </a:rPr>
                        <a:t>Combinations</a:t>
                      </a:r>
                      <a:endParaRPr lang="de-DE" sz="1300" b="0" i="0" u="none" strike="noStrike" dirty="0">
                        <a:solidFill>
                          <a:srgbClr val="000000"/>
                        </a:solidFill>
                        <a:effectLst/>
                        <a:latin typeface="Calibri"/>
                      </a:endParaRPr>
                    </a:p>
                  </a:txBody>
                  <a:tcPr marL="146608" marR="8145" marT="8145" marB="0" anchor="ctr">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de-DE" sz="1300" b="0" i="0" u="none" strike="noStrike" dirty="0">
                          <a:solidFill>
                            <a:srgbClr val="000000"/>
                          </a:solidFill>
                          <a:effectLst/>
                          <a:latin typeface="Calibri"/>
                        </a:rPr>
                        <a:t>4</a:t>
                      </a:r>
                    </a:p>
                  </a:txBody>
                  <a:tcPr marL="8145" marR="8145" marT="814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de-DE" sz="1300" b="1" i="0" u="none" strike="noStrike" dirty="0">
                          <a:solidFill>
                            <a:srgbClr val="FFFFFF"/>
                          </a:solidFill>
                          <a:effectLst/>
                          <a:latin typeface="Calibri"/>
                        </a:rPr>
                        <a:t>4</a:t>
                      </a:r>
                    </a:p>
                  </a:txBody>
                  <a:tcPr marL="8145" marR="8145" marT="814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07D00"/>
                    </a:solidFill>
                  </a:tcPr>
                </a:tc>
                <a:tc>
                  <a:txBody>
                    <a:bodyPr/>
                    <a:lstStyle/>
                    <a:p>
                      <a:pPr algn="ctr" fontAlgn="ctr"/>
                      <a:r>
                        <a:rPr lang="de-DE" sz="1300" b="0" i="0" u="none" strike="noStrike" dirty="0">
                          <a:solidFill>
                            <a:srgbClr val="000000"/>
                          </a:solidFill>
                          <a:effectLst/>
                          <a:latin typeface="Calibri"/>
                        </a:rPr>
                        <a:t>8</a:t>
                      </a:r>
                    </a:p>
                  </a:txBody>
                  <a:tcPr marL="8145" marR="8145" marT="8145" marB="0" anchor="ctr">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3622">
                <a:tc>
                  <a:txBody>
                    <a:bodyPr/>
                    <a:lstStyle/>
                    <a:p>
                      <a:pPr algn="l" fontAlgn="ctr"/>
                      <a:r>
                        <a:rPr lang="de-DE" sz="1300" b="0" i="0" u="none" strike="noStrike">
                          <a:solidFill>
                            <a:srgbClr val="000000"/>
                          </a:solidFill>
                          <a:effectLst/>
                          <a:latin typeface="Calibri"/>
                        </a:rPr>
                        <a:t>IFRS 5</a:t>
                      </a:r>
                    </a:p>
                  </a:txBody>
                  <a:tcPr marL="146608" marR="8145" marT="8145" marB="0" anchor="ctr">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de-DE" sz="1300" b="0" i="0" u="none" strike="noStrike">
                        <a:solidFill>
                          <a:srgbClr val="000000"/>
                        </a:solidFill>
                        <a:effectLst/>
                        <a:latin typeface="Calibri"/>
                      </a:endParaRPr>
                    </a:p>
                  </a:txBody>
                  <a:tcPr marL="8145" marR="8145" marT="814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de-DE" sz="1300" b="1" i="0" u="none" strike="noStrike" dirty="0">
                          <a:solidFill>
                            <a:srgbClr val="FFFFFF"/>
                          </a:solidFill>
                          <a:effectLst/>
                          <a:latin typeface="Calibri"/>
                        </a:rPr>
                        <a:t>1</a:t>
                      </a:r>
                    </a:p>
                  </a:txBody>
                  <a:tcPr marL="8145" marR="8145" marT="814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07D00"/>
                    </a:solidFill>
                  </a:tcPr>
                </a:tc>
                <a:tc>
                  <a:txBody>
                    <a:bodyPr/>
                    <a:lstStyle/>
                    <a:p>
                      <a:pPr algn="ctr" fontAlgn="ctr"/>
                      <a:r>
                        <a:rPr lang="de-DE" sz="1300" b="0" i="0" u="none" strike="noStrike" dirty="0">
                          <a:solidFill>
                            <a:srgbClr val="000000"/>
                          </a:solidFill>
                          <a:effectLst/>
                          <a:latin typeface="Calibri"/>
                        </a:rPr>
                        <a:t>1</a:t>
                      </a:r>
                    </a:p>
                  </a:txBody>
                  <a:tcPr marL="8145" marR="8145" marT="8145" marB="0" anchor="ctr">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3622">
                <a:tc>
                  <a:txBody>
                    <a:bodyPr/>
                    <a:lstStyle/>
                    <a:p>
                      <a:pPr algn="l" fontAlgn="ctr"/>
                      <a:r>
                        <a:rPr lang="de-DE" sz="1300" b="0" i="0" u="none" strike="noStrike">
                          <a:solidFill>
                            <a:srgbClr val="000000"/>
                          </a:solidFill>
                          <a:effectLst/>
                          <a:latin typeface="Calibri"/>
                        </a:rPr>
                        <a:t>Anteilsbasierte Vergütungen</a:t>
                      </a:r>
                    </a:p>
                  </a:txBody>
                  <a:tcPr marL="146608" marR="8145" marT="8145" marB="0" anchor="ctr">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de-DE" sz="1300" b="0" i="0" u="none" strike="noStrike">
                          <a:solidFill>
                            <a:srgbClr val="000000"/>
                          </a:solidFill>
                          <a:effectLst/>
                          <a:latin typeface="Calibri"/>
                        </a:rPr>
                        <a:t> </a:t>
                      </a:r>
                    </a:p>
                  </a:txBody>
                  <a:tcPr marL="8145" marR="8145" marT="814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de-DE" sz="1300" b="1" i="0" u="none" strike="noStrike" dirty="0">
                          <a:solidFill>
                            <a:srgbClr val="FFFFFF"/>
                          </a:solidFill>
                          <a:effectLst/>
                          <a:latin typeface="Calibri"/>
                        </a:rPr>
                        <a:t>1</a:t>
                      </a:r>
                    </a:p>
                  </a:txBody>
                  <a:tcPr marL="8145" marR="8145" marT="814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07D00"/>
                    </a:solidFill>
                  </a:tcPr>
                </a:tc>
                <a:tc>
                  <a:txBody>
                    <a:bodyPr/>
                    <a:lstStyle/>
                    <a:p>
                      <a:pPr algn="ctr" fontAlgn="ctr"/>
                      <a:r>
                        <a:rPr lang="de-DE" sz="1300" b="0" i="0" u="none" strike="noStrike">
                          <a:solidFill>
                            <a:srgbClr val="000000"/>
                          </a:solidFill>
                          <a:effectLst/>
                          <a:latin typeface="Calibri"/>
                        </a:rPr>
                        <a:t>1</a:t>
                      </a:r>
                    </a:p>
                  </a:txBody>
                  <a:tcPr marL="8145" marR="8145" marT="8145" marB="0" anchor="ctr">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3622">
                <a:tc>
                  <a:txBody>
                    <a:bodyPr/>
                    <a:lstStyle/>
                    <a:p>
                      <a:pPr algn="l" fontAlgn="ctr"/>
                      <a:r>
                        <a:rPr lang="de-DE" sz="1300" b="0" i="0" u="none" strike="noStrike">
                          <a:solidFill>
                            <a:srgbClr val="000000"/>
                          </a:solidFill>
                          <a:effectLst/>
                          <a:latin typeface="Calibri"/>
                        </a:rPr>
                        <a:t>Cash Flow Statement</a:t>
                      </a:r>
                    </a:p>
                  </a:txBody>
                  <a:tcPr marL="146608" marR="8145" marT="8145" marB="0" anchor="ctr">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de-DE" sz="1300" b="0" i="0" u="none" strike="noStrike">
                          <a:solidFill>
                            <a:srgbClr val="000000"/>
                          </a:solidFill>
                          <a:effectLst/>
                          <a:latin typeface="Calibri"/>
                        </a:rPr>
                        <a:t>2</a:t>
                      </a:r>
                    </a:p>
                  </a:txBody>
                  <a:tcPr marL="8145" marR="8145" marT="814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de-DE" sz="1300" b="1" i="0" u="none" strike="noStrike">
                          <a:solidFill>
                            <a:srgbClr val="FFFFFF"/>
                          </a:solidFill>
                          <a:effectLst/>
                          <a:latin typeface="Calibri"/>
                        </a:rPr>
                        <a:t>1</a:t>
                      </a:r>
                    </a:p>
                  </a:txBody>
                  <a:tcPr marL="8145" marR="8145" marT="814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07D00"/>
                    </a:solidFill>
                  </a:tcPr>
                </a:tc>
                <a:tc>
                  <a:txBody>
                    <a:bodyPr/>
                    <a:lstStyle/>
                    <a:p>
                      <a:pPr algn="ctr" fontAlgn="ctr"/>
                      <a:r>
                        <a:rPr lang="de-DE" sz="1300" b="0" i="0" u="none" strike="noStrike" dirty="0">
                          <a:solidFill>
                            <a:srgbClr val="000000"/>
                          </a:solidFill>
                          <a:effectLst/>
                          <a:latin typeface="Calibri"/>
                        </a:rPr>
                        <a:t>3</a:t>
                      </a:r>
                    </a:p>
                  </a:txBody>
                  <a:tcPr marL="8145" marR="8145" marT="8145" marB="0" anchor="ctr">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3622">
                <a:tc>
                  <a:txBody>
                    <a:bodyPr/>
                    <a:lstStyle/>
                    <a:p>
                      <a:pPr algn="l" fontAlgn="ctr"/>
                      <a:r>
                        <a:rPr lang="de-DE" sz="1300" b="0" i="0" u="none" strike="noStrike">
                          <a:solidFill>
                            <a:srgbClr val="000000"/>
                          </a:solidFill>
                          <a:effectLst/>
                          <a:latin typeface="Calibri"/>
                        </a:rPr>
                        <a:t>Segmentberichterstattung</a:t>
                      </a:r>
                    </a:p>
                  </a:txBody>
                  <a:tcPr marL="146608" marR="8145" marT="8145" marB="0" anchor="ctr">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de-DE" sz="1300" b="0" i="0" u="none" strike="noStrike">
                          <a:solidFill>
                            <a:srgbClr val="000000"/>
                          </a:solidFill>
                          <a:effectLst/>
                          <a:latin typeface="Calibri"/>
                        </a:rPr>
                        <a:t>1</a:t>
                      </a:r>
                    </a:p>
                  </a:txBody>
                  <a:tcPr marL="8145" marR="8145" marT="814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de-DE" sz="1300" b="1" i="0" u="none" strike="noStrike">
                          <a:solidFill>
                            <a:srgbClr val="FFFFFF"/>
                          </a:solidFill>
                          <a:effectLst/>
                          <a:latin typeface="Calibri"/>
                        </a:rPr>
                        <a:t>1</a:t>
                      </a:r>
                    </a:p>
                  </a:txBody>
                  <a:tcPr marL="8145" marR="8145" marT="814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07D00"/>
                    </a:solidFill>
                  </a:tcPr>
                </a:tc>
                <a:tc>
                  <a:txBody>
                    <a:bodyPr/>
                    <a:lstStyle/>
                    <a:p>
                      <a:pPr algn="ctr" fontAlgn="ctr"/>
                      <a:r>
                        <a:rPr lang="de-DE" sz="1300" b="0" i="0" u="none" strike="noStrike" dirty="0">
                          <a:solidFill>
                            <a:srgbClr val="000000"/>
                          </a:solidFill>
                          <a:effectLst/>
                          <a:latin typeface="Calibri"/>
                        </a:rPr>
                        <a:t>2</a:t>
                      </a:r>
                    </a:p>
                  </a:txBody>
                  <a:tcPr marL="8145" marR="8145" marT="8145" marB="0" anchor="ctr">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1378">
                <a:tc>
                  <a:txBody>
                    <a:bodyPr/>
                    <a:lstStyle/>
                    <a:p>
                      <a:pPr algn="l" fontAlgn="ctr"/>
                      <a:r>
                        <a:rPr lang="de-DE" sz="1300" b="0" i="0" u="none" strike="noStrike">
                          <a:solidFill>
                            <a:srgbClr val="000000"/>
                          </a:solidFill>
                          <a:effectLst/>
                          <a:latin typeface="Calibri"/>
                        </a:rPr>
                        <a:t>Zwischenberichterstattung</a:t>
                      </a:r>
                    </a:p>
                  </a:txBody>
                  <a:tcPr marL="146608" marR="8145" marT="8145" marB="0" anchor="ctr">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de-DE" sz="1300" b="0" i="0" u="none" strike="noStrike">
                          <a:solidFill>
                            <a:srgbClr val="000000"/>
                          </a:solidFill>
                          <a:effectLst/>
                          <a:latin typeface="Calibri"/>
                        </a:rPr>
                        <a:t>1</a:t>
                      </a:r>
                    </a:p>
                  </a:txBody>
                  <a:tcPr marL="8145" marR="8145" marT="8145"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de-DE" sz="1300" b="1" i="0" u="none" strike="noStrike">
                          <a:solidFill>
                            <a:srgbClr val="FFFFFF"/>
                          </a:solidFill>
                          <a:effectLst/>
                          <a:latin typeface="Calibri"/>
                        </a:rPr>
                        <a:t>3</a:t>
                      </a:r>
                    </a:p>
                  </a:txBody>
                  <a:tcPr marL="8145" marR="8145" marT="8145"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07D00"/>
                    </a:solidFill>
                  </a:tcPr>
                </a:tc>
                <a:tc>
                  <a:txBody>
                    <a:bodyPr/>
                    <a:lstStyle/>
                    <a:p>
                      <a:pPr algn="ctr" fontAlgn="ctr"/>
                      <a:r>
                        <a:rPr lang="de-DE" sz="1300" b="0" i="0" u="none" strike="noStrike" dirty="0">
                          <a:solidFill>
                            <a:srgbClr val="000000"/>
                          </a:solidFill>
                          <a:effectLst/>
                          <a:latin typeface="Calibri"/>
                        </a:rPr>
                        <a:t>4</a:t>
                      </a:r>
                    </a:p>
                  </a:txBody>
                  <a:tcPr marL="8145" marR="8145" marT="8145" marB="0" anchor="ctr">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1378">
                <a:tc>
                  <a:txBody>
                    <a:bodyPr/>
                    <a:lstStyle/>
                    <a:p>
                      <a:pPr algn="l" fontAlgn="ctr"/>
                      <a:r>
                        <a:rPr lang="de-DE" sz="1300" b="1" i="0" u="none" strike="noStrike">
                          <a:solidFill>
                            <a:srgbClr val="000000"/>
                          </a:solidFill>
                          <a:effectLst/>
                          <a:latin typeface="Calibri"/>
                        </a:rPr>
                        <a:t>Fehlerfeststellungen gesamt</a:t>
                      </a:r>
                    </a:p>
                  </a:txBody>
                  <a:tcPr marL="146608" marR="8145" marT="8145"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de-DE" sz="1300" b="1" i="0" u="none" strike="noStrike">
                          <a:solidFill>
                            <a:srgbClr val="000000"/>
                          </a:solidFill>
                          <a:effectLst/>
                          <a:latin typeface="Calibri"/>
                        </a:rPr>
                        <a:t>20</a:t>
                      </a:r>
                    </a:p>
                  </a:txBody>
                  <a:tcPr marL="8145" marR="8145" marT="8145"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de-DE" sz="1300" b="1" i="0" u="none" strike="noStrike">
                          <a:solidFill>
                            <a:srgbClr val="FFFFFF"/>
                          </a:solidFill>
                          <a:effectLst/>
                          <a:latin typeface="Calibri"/>
                        </a:rPr>
                        <a:t>17</a:t>
                      </a:r>
                    </a:p>
                  </a:txBody>
                  <a:tcPr marL="8145" marR="8145" marT="8145"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07D00"/>
                    </a:solidFill>
                  </a:tcPr>
                </a:tc>
                <a:tc>
                  <a:txBody>
                    <a:bodyPr/>
                    <a:lstStyle/>
                    <a:p>
                      <a:pPr algn="ctr" fontAlgn="ctr"/>
                      <a:r>
                        <a:rPr lang="de-DE" sz="1300" b="1" i="0" u="none" strike="noStrike" dirty="0">
                          <a:solidFill>
                            <a:srgbClr val="000000"/>
                          </a:solidFill>
                          <a:effectLst/>
                          <a:latin typeface="Calibri"/>
                        </a:rPr>
                        <a:t>37</a:t>
                      </a:r>
                    </a:p>
                  </a:txBody>
                  <a:tcPr marL="8145" marR="8145" marT="8145"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8" name="Ellipse 7"/>
          <p:cNvSpPr/>
          <p:nvPr/>
        </p:nvSpPr>
        <p:spPr bwMode="auto">
          <a:xfrm>
            <a:off x="446506" y="2690106"/>
            <a:ext cx="8312562" cy="615745"/>
          </a:xfrm>
          <a:prstGeom prst="ellipse">
            <a:avLst/>
          </a:prstGeom>
          <a:noFill/>
          <a:ln w="38100" cap="flat" cmpd="sng" algn="ctr">
            <a:solidFill>
              <a:srgbClr val="F07D00"/>
            </a:solidFill>
            <a:prstDash val="solid"/>
            <a:round/>
            <a:headEnd type="none" w="med" len="med"/>
            <a:tailEnd type="none" w="med" len="med"/>
          </a:ln>
          <a:effectLst/>
        </p:spPr>
        <p:txBody>
          <a:bodyPr vert="horz" wrap="square" lIns="78191" tIns="39095" rIns="78191" bIns="39095" numCol="1" rtlCol="0" anchor="t" anchorCtr="0" compatLnSpc="1">
            <a:prstTxWarp prst="textNoShape">
              <a:avLst/>
            </a:prstTxWarp>
          </a:bodyPr>
          <a:lstStyle/>
          <a:p>
            <a:pPr defTabSz="891859" fontAlgn="base">
              <a:spcBef>
                <a:spcPct val="0"/>
              </a:spcBef>
              <a:spcAft>
                <a:spcPct val="0"/>
              </a:spcAft>
            </a:pPr>
            <a:endParaRPr lang="de-DE" sz="1796">
              <a:solidFill>
                <a:srgbClr val="000000"/>
              </a:solidFill>
            </a:endParaRPr>
          </a:p>
        </p:txBody>
      </p:sp>
      <p:sp>
        <p:nvSpPr>
          <p:cNvPr id="9" name="Ellipse 8"/>
          <p:cNvSpPr/>
          <p:nvPr/>
        </p:nvSpPr>
        <p:spPr bwMode="auto">
          <a:xfrm>
            <a:off x="569655" y="3983171"/>
            <a:ext cx="8189413" cy="307873"/>
          </a:xfrm>
          <a:prstGeom prst="ellipse">
            <a:avLst/>
          </a:prstGeom>
          <a:noFill/>
          <a:ln w="38100" cap="flat" cmpd="sng" algn="ctr">
            <a:solidFill>
              <a:srgbClr val="F07D00"/>
            </a:solidFill>
            <a:prstDash val="solid"/>
            <a:round/>
            <a:headEnd type="none" w="med" len="med"/>
            <a:tailEnd type="none" w="med" len="med"/>
          </a:ln>
          <a:effectLst/>
        </p:spPr>
        <p:txBody>
          <a:bodyPr vert="horz" wrap="square" lIns="78191" tIns="39095" rIns="78191" bIns="39095" numCol="1" rtlCol="0" anchor="t" anchorCtr="0" compatLnSpc="1">
            <a:prstTxWarp prst="textNoShape">
              <a:avLst/>
            </a:prstTxWarp>
          </a:bodyPr>
          <a:lstStyle/>
          <a:p>
            <a:pPr defTabSz="891859" fontAlgn="base">
              <a:spcBef>
                <a:spcPct val="0"/>
              </a:spcBef>
              <a:spcAft>
                <a:spcPct val="0"/>
              </a:spcAft>
            </a:pPr>
            <a:endParaRPr lang="de-DE" sz="1796">
              <a:solidFill>
                <a:srgbClr val="000000"/>
              </a:solidFill>
            </a:endParaRPr>
          </a:p>
        </p:txBody>
      </p:sp>
    </p:spTree>
    <p:extLst>
      <p:ext uri="{BB962C8B-B14F-4D97-AF65-F5344CB8AC3E}">
        <p14:creationId xmlns:p14="http://schemas.microsoft.com/office/powerpoint/2010/main" val="135826202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Erkenntnisse der ersten Prüfsaison </a:t>
            </a:r>
            <a:r>
              <a:rPr lang="de-DE" dirty="0" smtClean="0"/>
              <a:t>(2)</a:t>
            </a:r>
            <a:endParaRPr lang="de-DE" dirty="0"/>
          </a:p>
        </p:txBody>
      </p:sp>
      <p:sp>
        <p:nvSpPr>
          <p:cNvPr id="3" name="Inhaltsplatzhalter 2"/>
          <p:cNvSpPr>
            <a:spLocks noGrp="1"/>
          </p:cNvSpPr>
          <p:nvPr>
            <p:ph idx="1"/>
          </p:nvPr>
        </p:nvSpPr>
        <p:spPr/>
        <p:txBody>
          <a:bodyPr/>
          <a:lstStyle/>
          <a:p>
            <a:r>
              <a:rPr lang="de-DE" dirty="0" smtClean="0"/>
              <a:t>Ähnliche Fehlerquellen im europäischen Vergleich</a:t>
            </a:r>
            <a:endParaRPr lang="de-DE"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7528" y="1951212"/>
            <a:ext cx="7200086" cy="393398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Ellipse 5"/>
          <p:cNvSpPr/>
          <p:nvPr/>
        </p:nvSpPr>
        <p:spPr bwMode="auto">
          <a:xfrm>
            <a:off x="5926640" y="3490575"/>
            <a:ext cx="1847236" cy="923618"/>
          </a:xfrm>
          <a:prstGeom prst="ellipse">
            <a:avLst/>
          </a:prstGeom>
          <a:noFill/>
          <a:ln w="38100" cap="flat" cmpd="sng" algn="ctr">
            <a:solidFill>
              <a:srgbClr val="F07D00"/>
            </a:solidFill>
            <a:prstDash val="solid"/>
            <a:round/>
            <a:headEnd type="none" w="med" len="med"/>
            <a:tailEnd type="none" w="med" len="med"/>
          </a:ln>
          <a:effectLst/>
        </p:spPr>
        <p:txBody>
          <a:bodyPr vert="horz" wrap="square" lIns="78191" tIns="39095" rIns="78191" bIns="39095" numCol="1" rtlCol="0" anchor="t" anchorCtr="0" compatLnSpc="1">
            <a:prstTxWarp prst="textNoShape">
              <a:avLst/>
            </a:prstTxWarp>
          </a:bodyPr>
          <a:lstStyle/>
          <a:p>
            <a:pPr defTabSz="891859" fontAlgn="base">
              <a:spcBef>
                <a:spcPct val="0"/>
              </a:spcBef>
              <a:spcAft>
                <a:spcPct val="0"/>
              </a:spcAft>
            </a:pPr>
            <a:endParaRPr lang="de-DE" sz="1796">
              <a:solidFill>
                <a:srgbClr val="000000"/>
              </a:solidFill>
            </a:endParaRPr>
          </a:p>
        </p:txBody>
      </p:sp>
      <p:sp>
        <p:nvSpPr>
          <p:cNvPr id="7" name="Ellipse 6"/>
          <p:cNvSpPr/>
          <p:nvPr/>
        </p:nvSpPr>
        <p:spPr bwMode="auto">
          <a:xfrm>
            <a:off x="1739571" y="4961576"/>
            <a:ext cx="1847236" cy="923618"/>
          </a:xfrm>
          <a:prstGeom prst="ellipse">
            <a:avLst/>
          </a:prstGeom>
          <a:noFill/>
          <a:ln w="38100" cap="flat" cmpd="sng" algn="ctr">
            <a:solidFill>
              <a:srgbClr val="F07D00"/>
            </a:solidFill>
            <a:prstDash val="solid"/>
            <a:round/>
            <a:headEnd type="none" w="med" len="med"/>
            <a:tailEnd type="none" w="med" len="med"/>
          </a:ln>
          <a:effectLst/>
        </p:spPr>
        <p:txBody>
          <a:bodyPr vert="horz" wrap="square" lIns="78191" tIns="39095" rIns="78191" bIns="39095" numCol="1" rtlCol="0" anchor="t" anchorCtr="0" compatLnSpc="1">
            <a:prstTxWarp prst="textNoShape">
              <a:avLst/>
            </a:prstTxWarp>
          </a:bodyPr>
          <a:lstStyle/>
          <a:p>
            <a:pPr defTabSz="891859" fontAlgn="base">
              <a:spcBef>
                <a:spcPct val="0"/>
              </a:spcBef>
              <a:spcAft>
                <a:spcPct val="0"/>
              </a:spcAft>
            </a:pPr>
            <a:endParaRPr lang="de-DE" sz="1796">
              <a:solidFill>
                <a:srgbClr val="000000"/>
              </a:solidFill>
            </a:endParaRPr>
          </a:p>
        </p:txBody>
      </p:sp>
      <p:sp>
        <p:nvSpPr>
          <p:cNvPr id="8" name="Ellipse 7"/>
          <p:cNvSpPr/>
          <p:nvPr/>
        </p:nvSpPr>
        <p:spPr bwMode="auto">
          <a:xfrm>
            <a:off x="6049789" y="2320658"/>
            <a:ext cx="1847236" cy="923618"/>
          </a:xfrm>
          <a:prstGeom prst="ellipse">
            <a:avLst/>
          </a:prstGeom>
          <a:noFill/>
          <a:ln w="38100" cap="flat" cmpd="sng" algn="ctr">
            <a:solidFill>
              <a:srgbClr val="F07D00"/>
            </a:solidFill>
            <a:prstDash val="solid"/>
            <a:round/>
            <a:headEnd type="none" w="med" len="med"/>
            <a:tailEnd type="none" w="med" len="med"/>
          </a:ln>
          <a:effectLst/>
        </p:spPr>
        <p:txBody>
          <a:bodyPr vert="horz" wrap="square" lIns="78191" tIns="39095" rIns="78191" bIns="39095" numCol="1" rtlCol="0" anchor="t" anchorCtr="0" compatLnSpc="1">
            <a:prstTxWarp prst="textNoShape">
              <a:avLst/>
            </a:prstTxWarp>
          </a:bodyPr>
          <a:lstStyle/>
          <a:p>
            <a:pPr defTabSz="891859" fontAlgn="base">
              <a:spcBef>
                <a:spcPct val="0"/>
              </a:spcBef>
              <a:spcAft>
                <a:spcPct val="0"/>
              </a:spcAft>
            </a:pPr>
            <a:endParaRPr lang="de-DE" sz="1796">
              <a:solidFill>
                <a:srgbClr val="000000"/>
              </a:solidFill>
            </a:endParaRPr>
          </a:p>
        </p:txBody>
      </p:sp>
      <p:sp>
        <p:nvSpPr>
          <p:cNvPr id="9" name="Textfeld 8"/>
          <p:cNvSpPr txBox="1"/>
          <p:nvPr/>
        </p:nvSpPr>
        <p:spPr>
          <a:xfrm rot="16200000">
            <a:off x="7038193" y="4404299"/>
            <a:ext cx="2719743" cy="276551"/>
          </a:xfrm>
          <a:prstGeom prst="rect">
            <a:avLst/>
          </a:prstGeom>
          <a:noFill/>
        </p:spPr>
        <p:txBody>
          <a:bodyPr wrap="square" rtlCol="0">
            <a:spAutoFit/>
          </a:bodyPr>
          <a:lstStyle/>
          <a:p>
            <a:pPr fontAlgn="base">
              <a:spcBef>
                <a:spcPct val="0"/>
              </a:spcBef>
              <a:spcAft>
                <a:spcPct val="0"/>
              </a:spcAft>
            </a:pPr>
            <a:r>
              <a:rPr lang="de-DE" sz="1197" dirty="0">
                <a:solidFill>
                  <a:srgbClr val="000000"/>
                </a:solidFill>
              </a:rPr>
              <a:t>Quelle: ESMA </a:t>
            </a:r>
            <a:r>
              <a:rPr lang="de-DE" sz="1197" dirty="0" err="1">
                <a:solidFill>
                  <a:srgbClr val="000000"/>
                </a:solidFill>
              </a:rPr>
              <a:t>Activity</a:t>
            </a:r>
            <a:r>
              <a:rPr lang="de-DE" sz="1197" dirty="0">
                <a:solidFill>
                  <a:srgbClr val="000000"/>
                </a:solidFill>
              </a:rPr>
              <a:t> Report 2015</a:t>
            </a:r>
          </a:p>
        </p:txBody>
      </p:sp>
    </p:spTree>
    <p:extLst>
      <p:ext uri="{BB962C8B-B14F-4D97-AF65-F5344CB8AC3E}">
        <p14:creationId xmlns:p14="http://schemas.microsoft.com/office/powerpoint/2010/main" val="202621051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Interpretation der Fehlerursachen</a:t>
            </a:r>
            <a:endParaRPr lang="de-DE" dirty="0"/>
          </a:p>
        </p:txBody>
      </p:sp>
      <p:sp>
        <p:nvSpPr>
          <p:cNvPr id="3" name="Inhaltsplatzhalter 2"/>
          <p:cNvSpPr>
            <a:spLocks noGrp="1"/>
          </p:cNvSpPr>
          <p:nvPr>
            <p:ph idx="1"/>
          </p:nvPr>
        </p:nvSpPr>
        <p:spPr/>
        <p:txBody>
          <a:bodyPr>
            <a:normAutofit lnSpcReduction="10000"/>
          </a:bodyPr>
          <a:lstStyle/>
          <a:p>
            <a:r>
              <a:rPr lang="de-DE" b="1" dirty="0" smtClean="0">
                <a:solidFill>
                  <a:srgbClr val="F07D00"/>
                </a:solidFill>
              </a:rPr>
              <a:t>Komplexität der IFRS?</a:t>
            </a:r>
          </a:p>
          <a:p>
            <a:pPr lvl="1"/>
            <a:r>
              <a:rPr lang="de-AT" dirty="0">
                <a:sym typeface="Wingdings" panose="05000000000000000000" pitchFamily="2" charset="2"/>
              </a:rPr>
              <a:t>In </a:t>
            </a:r>
            <a:r>
              <a:rPr lang="de-AT" dirty="0" smtClean="0">
                <a:sym typeface="Wingdings" panose="05000000000000000000" pitchFamily="2" charset="2"/>
              </a:rPr>
              <a:t>Deutschland (DPR) wurde Komplexität der IFRS genannt</a:t>
            </a:r>
          </a:p>
          <a:p>
            <a:pPr lvl="1"/>
            <a:r>
              <a:rPr lang="de-AT" dirty="0" smtClean="0">
                <a:sym typeface="Wingdings" panose="05000000000000000000" pitchFamily="2" charset="2"/>
              </a:rPr>
              <a:t>Entspricht weniger dem österreichischen Bild</a:t>
            </a:r>
          </a:p>
          <a:p>
            <a:pPr lvl="1"/>
            <a:r>
              <a:rPr lang="de-AT" dirty="0" smtClean="0">
                <a:sym typeface="Wingdings" panose="05000000000000000000" pitchFamily="2" charset="2"/>
              </a:rPr>
              <a:t>UGB Fehlerquote an die 100 %, die meisten IFRS-Bewertungsfehler wären auch nach UGB fehlerhaft</a:t>
            </a:r>
          </a:p>
          <a:p>
            <a:r>
              <a:rPr lang="de-AT" b="1" dirty="0" smtClean="0">
                <a:solidFill>
                  <a:srgbClr val="F07D00"/>
                </a:solidFill>
              </a:rPr>
              <a:t>Teils unaufmerksame Praxis (Ersteller, Wirtschaftsprüfer)</a:t>
            </a:r>
            <a:endParaRPr lang="de-DE" b="1" dirty="0">
              <a:solidFill>
                <a:srgbClr val="F07D00"/>
              </a:solidFill>
            </a:endParaRPr>
          </a:p>
          <a:p>
            <a:pPr lvl="1"/>
            <a:r>
              <a:rPr lang="de-AT" dirty="0" smtClean="0">
                <a:sym typeface="Wingdings" panose="05000000000000000000" pitchFamily="2" charset="2"/>
              </a:rPr>
              <a:t>Darstellungsfehler: Kapitalflussrechnung methodisch unsauber, mangelhafte GuV-Darstellung (z.B. Bestandsveränderung als Umsatz)</a:t>
            </a:r>
          </a:p>
          <a:p>
            <a:pPr lvl="1"/>
            <a:r>
              <a:rPr lang="de-AT" dirty="0" smtClean="0">
                <a:sym typeface="Wingdings" panose="05000000000000000000" pitchFamily="2" charset="2"/>
              </a:rPr>
              <a:t>IFRS 10 erfordert „wirtschaftliche“ statt „rechtliche“ Beherrschung: aktuelle Beurteilung unterlassen</a:t>
            </a:r>
          </a:p>
          <a:p>
            <a:pPr lvl="1"/>
            <a:r>
              <a:rPr lang="de-AT" dirty="0" smtClean="0">
                <a:sym typeface="Wingdings" panose="05000000000000000000" pitchFamily="2" charset="2"/>
              </a:rPr>
              <a:t>Fair Value: Methoden nicht IFRS 13-konform, fehlende Expertise der Gutachter</a:t>
            </a:r>
            <a:endParaRPr lang="de-AT" dirty="0">
              <a:sym typeface="Wingdings" panose="05000000000000000000" pitchFamily="2" charset="2"/>
            </a:endParaRPr>
          </a:p>
          <a:p>
            <a:r>
              <a:rPr lang="de-AT" dirty="0" smtClean="0">
                <a:sym typeface="Wingdings" panose="05000000000000000000" pitchFamily="2" charset="2"/>
              </a:rPr>
              <a:t> </a:t>
            </a:r>
            <a:r>
              <a:rPr lang="de-AT" b="1" dirty="0">
                <a:solidFill>
                  <a:srgbClr val="F07D00"/>
                </a:solidFill>
              </a:rPr>
              <a:t>Teils </a:t>
            </a:r>
            <a:r>
              <a:rPr lang="de-AT" b="1" dirty="0" smtClean="0">
                <a:solidFill>
                  <a:srgbClr val="F07D00"/>
                </a:solidFill>
              </a:rPr>
              <a:t>aggressive Bewertung </a:t>
            </a:r>
          </a:p>
          <a:p>
            <a:pPr lvl="1"/>
            <a:r>
              <a:rPr lang="de-AT" dirty="0" err="1" smtClean="0">
                <a:sym typeface="Wingdings" panose="05000000000000000000" pitchFamily="2" charset="2"/>
              </a:rPr>
              <a:t>Umgliederungen</a:t>
            </a:r>
            <a:r>
              <a:rPr lang="de-AT" dirty="0" smtClean="0">
                <a:sym typeface="Wingdings" panose="05000000000000000000" pitchFamily="2" charset="2"/>
              </a:rPr>
              <a:t> CGU, IFRS 2 vernachlässigt</a:t>
            </a:r>
            <a:endParaRPr lang="de-DE" dirty="0"/>
          </a:p>
          <a:p>
            <a:pPr lvl="1"/>
            <a:endParaRPr lang="de-DE" dirty="0"/>
          </a:p>
          <a:p>
            <a:endParaRPr lang="de-DE" dirty="0">
              <a:sym typeface="Wingdings" panose="05000000000000000000" pitchFamily="2" charset="2"/>
            </a:endParaRPr>
          </a:p>
        </p:txBody>
      </p:sp>
    </p:spTree>
    <p:extLst>
      <p:ext uri="{BB962C8B-B14F-4D97-AF65-F5344CB8AC3E}">
        <p14:creationId xmlns:p14="http://schemas.microsoft.com/office/powerpoint/2010/main" val="211412230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Fehlerquellen </a:t>
            </a:r>
            <a:r>
              <a:rPr lang="de-DE" dirty="0" smtClean="0"/>
              <a:t>Cashflow-Statement</a:t>
            </a:r>
            <a:endParaRPr lang="de-DE" dirty="0"/>
          </a:p>
        </p:txBody>
      </p:sp>
      <p:sp>
        <p:nvSpPr>
          <p:cNvPr id="3" name="Inhaltsplatzhalter 2"/>
          <p:cNvSpPr>
            <a:spLocks noGrp="1"/>
          </p:cNvSpPr>
          <p:nvPr>
            <p:ph idx="1"/>
          </p:nvPr>
        </p:nvSpPr>
        <p:spPr/>
        <p:txBody>
          <a:bodyPr>
            <a:normAutofit/>
          </a:bodyPr>
          <a:lstStyle/>
          <a:p>
            <a:r>
              <a:rPr lang="de-DE" b="1" dirty="0" smtClean="0">
                <a:solidFill>
                  <a:srgbClr val="F07D00"/>
                </a:solidFill>
              </a:rPr>
              <a:t>Fehlende Posten</a:t>
            </a:r>
            <a:endParaRPr lang="de-DE" dirty="0">
              <a:sym typeface="Wingdings" panose="05000000000000000000" pitchFamily="2" charset="2"/>
            </a:endParaRPr>
          </a:p>
          <a:p>
            <a:endParaRPr lang="de-DE" dirty="0" smtClean="0">
              <a:sym typeface="Wingdings" panose="05000000000000000000" pitchFamily="2" charset="2"/>
            </a:endParaRPr>
          </a:p>
          <a:p>
            <a:endParaRPr lang="de-DE" dirty="0">
              <a:sym typeface="Wingdings" panose="05000000000000000000" pitchFamily="2" charset="2"/>
            </a:endParaRPr>
          </a:p>
          <a:p>
            <a:endParaRPr lang="de-DE" dirty="0" smtClean="0">
              <a:sym typeface="Wingdings" panose="05000000000000000000" pitchFamily="2" charset="2"/>
            </a:endParaRPr>
          </a:p>
          <a:p>
            <a:endParaRPr lang="de-DE" dirty="0" smtClean="0">
              <a:sym typeface="Wingdings" panose="05000000000000000000" pitchFamily="2" charset="2"/>
            </a:endParaRPr>
          </a:p>
          <a:p>
            <a:r>
              <a:rPr lang="de-DE" b="1" dirty="0" smtClean="0">
                <a:solidFill>
                  <a:srgbClr val="F07D00"/>
                </a:solidFill>
              </a:rPr>
              <a:t>Zu </a:t>
            </a:r>
            <a:r>
              <a:rPr lang="de-DE" b="1" dirty="0">
                <a:solidFill>
                  <a:srgbClr val="F07D00"/>
                </a:solidFill>
              </a:rPr>
              <a:t>starke Verkürzung </a:t>
            </a:r>
            <a:r>
              <a:rPr lang="de-DE" dirty="0"/>
              <a:t>(insb. Zwischenberichterstattung)</a:t>
            </a:r>
          </a:p>
          <a:p>
            <a:endParaRPr lang="de-DE" dirty="0"/>
          </a:p>
          <a:p>
            <a:pPr lvl="1"/>
            <a:endParaRPr lang="de-DE" dirty="0"/>
          </a:p>
          <a:p>
            <a:pPr lvl="1"/>
            <a:endParaRPr lang="de-DE" dirty="0"/>
          </a:p>
          <a:p>
            <a:pPr lvl="1"/>
            <a:endParaRPr lang="de-DE" dirty="0"/>
          </a:p>
          <a:p>
            <a:endParaRPr lang="de-DE" dirty="0">
              <a:sym typeface="Wingdings" panose="05000000000000000000" pitchFamily="2" charset="2"/>
            </a:endParaRPr>
          </a:p>
        </p:txBody>
      </p:sp>
      <p:pic>
        <p:nvPicPr>
          <p:cNvPr id="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62251" y="1828063"/>
            <a:ext cx="6342178" cy="1686644"/>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
        <p:nvSpPr>
          <p:cNvPr id="6" name="Textfeld 5"/>
          <p:cNvSpPr txBox="1"/>
          <p:nvPr/>
        </p:nvSpPr>
        <p:spPr>
          <a:xfrm>
            <a:off x="6522770" y="3227393"/>
            <a:ext cx="909223" cy="276551"/>
          </a:xfrm>
          <a:prstGeom prst="rect">
            <a:avLst/>
          </a:prstGeom>
          <a:noFill/>
        </p:spPr>
        <p:txBody>
          <a:bodyPr wrap="none" rtlCol="0">
            <a:spAutoFit/>
          </a:bodyPr>
          <a:lstStyle/>
          <a:p>
            <a:pPr fontAlgn="base">
              <a:spcBef>
                <a:spcPct val="0"/>
              </a:spcBef>
              <a:spcAft>
                <a:spcPct val="0"/>
              </a:spcAft>
            </a:pPr>
            <a:r>
              <a:rPr lang="de-AT" sz="1197" dirty="0">
                <a:solidFill>
                  <a:srgbClr val="000000"/>
                </a:solidFill>
              </a:rPr>
              <a:t>UBM 2015</a:t>
            </a:r>
          </a:p>
        </p:txBody>
      </p:sp>
      <p:pic>
        <p:nvPicPr>
          <p:cNvPr id="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3001" y="4106320"/>
            <a:ext cx="7835450" cy="1220219"/>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11019607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smtClean="0"/>
              <a:t>Fehlerquellen aus IFRS 13</a:t>
            </a:r>
            <a:endParaRPr lang="de-AT" dirty="0"/>
          </a:p>
        </p:txBody>
      </p:sp>
      <p:sp>
        <p:nvSpPr>
          <p:cNvPr id="3" name="Inhaltsplatzhalter 2"/>
          <p:cNvSpPr>
            <a:spLocks noGrp="1"/>
          </p:cNvSpPr>
          <p:nvPr>
            <p:ph idx="1"/>
          </p:nvPr>
        </p:nvSpPr>
        <p:spPr/>
        <p:txBody>
          <a:bodyPr/>
          <a:lstStyle/>
          <a:p>
            <a:r>
              <a:rPr lang="de-AT" dirty="0" smtClean="0"/>
              <a:t>Bei der </a:t>
            </a:r>
            <a:r>
              <a:rPr lang="de-AT" b="1" dirty="0">
                <a:solidFill>
                  <a:srgbClr val="FF6600"/>
                </a:solidFill>
              </a:rPr>
              <a:t>Auswahl und Anwendung von Bewertungstechniken </a:t>
            </a:r>
            <a:r>
              <a:rPr lang="de-AT" dirty="0" smtClean="0"/>
              <a:t>wurde nicht ausreichend Bedacht auf die </a:t>
            </a:r>
            <a:r>
              <a:rPr lang="de-AT" b="1" dirty="0" smtClean="0"/>
              <a:t>Vergleichbarkeit zwischen Bewertungsobjekt und Parametern </a:t>
            </a:r>
            <a:r>
              <a:rPr lang="de-AT" dirty="0" smtClean="0"/>
              <a:t>genommen (z.B. Vernachlässigung von Kontrollprämien und Dienstleistungskapazitäten).</a:t>
            </a:r>
          </a:p>
          <a:p>
            <a:r>
              <a:rPr lang="de-AT" dirty="0" smtClean="0"/>
              <a:t>Die </a:t>
            </a:r>
            <a:r>
              <a:rPr lang="de-AT" b="1" dirty="0" smtClean="0">
                <a:solidFill>
                  <a:srgbClr val="FF6600"/>
                </a:solidFill>
              </a:rPr>
              <a:t>Angaben </a:t>
            </a:r>
            <a:r>
              <a:rPr lang="de-AT" dirty="0" smtClean="0"/>
              <a:t>zu beizulegenden Zeitwerten in Zwischenabschlüssen waren unvollständig.</a:t>
            </a:r>
          </a:p>
        </p:txBody>
      </p:sp>
    </p:spTree>
    <p:extLst>
      <p:ext uri="{BB962C8B-B14F-4D97-AF65-F5344CB8AC3E}">
        <p14:creationId xmlns:p14="http://schemas.microsoft.com/office/powerpoint/2010/main" val="357855725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a:t>Zeitwertermittlung durch Transaktionspreise</a:t>
            </a:r>
          </a:p>
        </p:txBody>
      </p:sp>
      <p:sp>
        <p:nvSpPr>
          <p:cNvPr id="3" name="Inhaltsplatzhalter 2"/>
          <p:cNvSpPr>
            <a:spLocks noGrp="1"/>
          </p:cNvSpPr>
          <p:nvPr>
            <p:ph idx="1"/>
          </p:nvPr>
        </p:nvSpPr>
        <p:spPr/>
        <p:txBody>
          <a:bodyPr/>
          <a:lstStyle/>
          <a:p>
            <a:r>
              <a:rPr lang="de-AT" sz="1710" b="1" dirty="0">
                <a:solidFill>
                  <a:srgbClr val="FF6600"/>
                </a:solidFill>
              </a:rPr>
              <a:t>Sachverhalt</a:t>
            </a:r>
            <a:r>
              <a:rPr lang="de-AT" sz="1710" dirty="0"/>
              <a:t>: Das Unternehmen stockt eine Beteiligung von 40% auf 60% auf. Der bereits zuvor gehaltene 40%-Anteil ist vor der erstmaligen Konsolidierung mit dem beizulegenden Zeitwert zu bewerten.</a:t>
            </a:r>
          </a:p>
          <a:p>
            <a:r>
              <a:rPr lang="de-AT" sz="1710" b="1" dirty="0">
                <a:solidFill>
                  <a:srgbClr val="FF6600"/>
                </a:solidFill>
              </a:rPr>
              <a:t>Verhalten des Unternehmens</a:t>
            </a:r>
            <a:r>
              <a:rPr lang="de-AT" sz="1710" dirty="0"/>
              <a:t>: Der bereits gehaltene 40%-Anteil wurde mit dem doppelten Kaufpreis des zusätzlichen 20%-Anteils bewertet.</a:t>
            </a:r>
          </a:p>
          <a:p>
            <a:r>
              <a:rPr lang="de-AT" sz="1710" b="1" dirty="0">
                <a:solidFill>
                  <a:srgbClr val="FF6600"/>
                </a:solidFill>
              </a:rPr>
              <a:t>Fehler</a:t>
            </a:r>
            <a:r>
              <a:rPr lang="de-AT" sz="1710" dirty="0"/>
              <a:t>: Die im Kaufpreis enthaltene Kontrollprämie darf bei der Bewertung des 40%-Anteils nicht berücksichtigt werden (IFRS 13.69).</a:t>
            </a:r>
          </a:p>
          <a:p>
            <a:pPr lvl="1"/>
            <a:r>
              <a:rPr lang="de-AT" sz="1539" dirty="0"/>
              <a:t>Zur Ermittlung von beizulegenden Zeitwerten ist die Ableitung der Kontrollprämie aus Transaktionspreisen grundsätzlich erlaubt bzw. erwünscht.</a:t>
            </a:r>
          </a:p>
          <a:p>
            <a:pPr lvl="1"/>
            <a:r>
              <a:rPr lang="de-AT" sz="1539" dirty="0"/>
              <a:t>Als Transaktionspreise sind nur vergleichbare Beteiligungen zu verwenden.</a:t>
            </a:r>
          </a:p>
          <a:p>
            <a:pPr lvl="1"/>
            <a:r>
              <a:rPr lang="de-AT" sz="1539" dirty="0"/>
              <a:t>Wenn einzelne Merkmale von Beteiligungen nicht vergleichbar sind, müssen die Bewertungstechniken die Unterschiede entsprechend berücksichtigen.</a:t>
            </a:r>
          </a:p>
        </p:txBody>
      </p:sp>
    </p:spTree>
    <p:extLst>
      <p:ext uri="{BB962C8B-B14F-4D97-AF65-F5344CB8AC3E}">
        <p14:creationId xmlns:p14="http://schemas.microsoft.com/office/powerpoint/2010/main" val="36574078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77124" y="687474"/>
            <a:ext cx="7989752" cy="1083329"/>
          </a:xfrm>
        </p:spPr>
        <p:txBody>
          <a:bodyPr anchor="ctr">
            <a:normAutofit/>
          </a:bodyPr>
          <a:lstStyle/>
          <a:p>
            <a:r>
              <a:rPr lang="de-DE" sz="2400" dirty="0" smtClean="0"/>
              <a:t>Ziele des RL-KG gemäß Regierungsvorlage – wurden diese erreicht?</a:t>
            </a:r>
            <a:endParaRPr lang="de-AT" sz="2400" dirty="0"/>
          </a:p>
        </p:txBody>
      </p:sp>
      <p:sp>
        <p:nvSpPr>
          <p:cNvPr id="3" name="Inhaltsplatzhalter 2"/>
          <p:cNvSpPr>
            <a:spLocks noGrp="1"/>
          </p:cNvSpPr>
          <p:nvPr>
            <p:ph idx="1"/>
          </p:nvPr>
        </p:nvSpPr>
        <p:spPr>
          <a:xfrm>
            <a:off x="562610" y="1986068"/>
            <a:ext cx="7989752" cy="3855932"/>
          </a:xfrm>
        </p:spPr>
        <p:txBody>
          <a:bodyPr anchor="t">
            <a:normAutofit fontScale="70000" lnSpcReduction="20000"/>
          </a:bodyPr>
          <a:lstStyle/>
          <a:p>
            <a:pPr marL="0" indent="0">
              <a:lnSpc>
                <a:spcPct val="120000"/>
              </a:lnSpc>
              <a:buNone/>
            </a:pPr>
            <a:r>
              <a:rPr lang="de-DE" sz="2900" dirty="0" smtClean="0"/>
              <a:t>Ziele</a:t>
            </a:r>
          </a:p>
          <a:p>
            <a:pPr>
              <a:lnSpc>
                <a:spcPct val="120000"/>
              </a:lnSpc>
            </a:pPr>
            <a:r>
              <a:rPr lang="de-DE" dirty="0" smtClean="0"/>
              <a:t>Überwachung von Finanzinformationen kapitalmarktorientierter Unternehmen</a:t>
            </a:r>
          </a:p>
          <a:p>
            <a:pPr>
              <a:lnSpc>
                <a:spcPct val="120000"/>
              </a:lnSpc>
            </a:pPr>
            <a:r>
              <a:rPr lang="de-DE" dirty="0" smtClean="0"/>
              <a:t>Unrichtigkeiten bei der Erstellung von Unternehmensabschlüssen und –berichten soll präventiv entgegengewirkt werden</a:t>
            </a:r>
          </a:p>
          <a:p>
            <a:pPr>
              <a:lnSpc>
                <a:spcPct val="120000"/>
              </a:lnSpc>
            </a:pPr>
            <a:r>
              <a:rPr lang="de-DE" dirty="0" smtClean="0"/>
              <a:t>Über Unrichtigkeiten soll der Kapitalmarkt informiert werden</a:t>
            </a:r>
          </a:p>
          <a:p>
            <a:pPr marL="0" indent="0">
              <a:lnSpc>
                <a:spcPct val="120000"/>
              </a:lnSpc>
              <a:spcBef>
                <a:spcPts val="1200"/>
              </a:spcBef>
              <a:buNone/>
            </a:pPr>
            <a:r>
              <a:rPr lang="de-DE" sz="2900" dirty="0" smtClean="0"/>
              <a:t>Im Rückblick stellen sich die Fragen:</a:t>
            </a:r>
          </a:p>
          <a:p>
            <a:pPr marL="614363" indent="-342900">
              <a:lnSpc>
                <a:spcPct val="120000"/>
              </a:lnSpc>
              <a:buFont typeface="Wingdings" panose="05000000000000000000" pitchFamily="2" charset="2"/>
              <a:buChar char="§"/>
            </a:pPr>
            <a:r>
              <a:rPr lang="de-DE" dirty="0" smtClean="0"/>
              <a:t>Ist Rechnungslegungskontrolle notwendig?</a:t>
            </a:r>
          </a:p>
          <a:p>
            <a:pPr marL="614363" indent="-342900">
              <a:lnSpc>
                <a:spcPct val="120000"/>
              </a:lnSpc>
              <a:buFont typeface="Wingdings" panose="05000000000000000000" pitchFamily="2" charset="2"/>
              <a:buChar char="§"/>
            </a:pPr>
            <a:r>
              <a:rPr lang="de-DE" dirty="0" smtClean="0"/>
              <a:t>Ist ein Verständnis der Unternehmen dafür gegeben?</a:t>
            </a:r>
          </a:p>
          <a:p>
            <a:pPr marL="614363" indent="-342900">
              <a:lnSpc>
                <a:spcPct val="120000"/>
              </a:lnSpc>
              <a:buFont typeface="Wingdings" panose="05000000000000000000" pitchFamily="2" charset="2"/>
              <a:buChar char="§"/>
            </a:pPr>
            <a:r>
              <a:rPr lang="de-DE" dirty="0" smtClean="0"/>
              <a:t>Sind Auswirkungen der Rechnungslegungskontrolle in den Unternehmen </a:t>
            </a:r>
            <a:br>
              <a:rPr lang="de-DE" dirty="0" smtClean="0"/>
            </a:br>
            <a:r>
              <a:rPr lang="de-DE" dirty="0" smtClean="0"/>
              <a:t>erkennbar?</a:t>
            </a:r>
          </a:p>
        </p:txBody>
      </p:sp>
      <p:sp>
        <p:nvSpPr>
          <p:cNvPr id="7" name="Fußzeilenplatzhalter 3"/>
          <p:cNvSpPr>
            <a:spLocks noGrp="1"/>
          </p:cNvSpPr>
          <p:nvPr>
            <p:ph type="ftr" sz="quarter" idx="11"/>
          </p:nvPr>
        </p:nvSpPr>
        <p:spPr>
          <a:xfrm>
            <a:off x="581192" y="5951810"/>
            <a:ext cx="3976294" cy="365125"/>
          </a:xfrm>
        </p:spPr>
        <p:txBody>
          <a:bodyPr/>
          <a:lstStyle/>
          <a:p>
            <a:r>
              <a:rPr lang="de-AT" smtClean="0"/>
              <a:t>Dr. Jettmar / Fachtagung Rechnungslegungskontrolle 2016</a:t>
            </a:r>
            <a:endParaRPr lang="de-AT" dirty="0" smtClean="0"/>
          </a:p>
        </p:txBody>
      </p:sp>
    </p:spTree>
    <p:extLst>
      <p:ext uri="{BB962C8B-B14F-4D97-AF65-F5344CB8AC3E}">
        <p14:creationId xmlns:p14="http://schemas.microsoft.com/office/powerpoint/2010/main" val="168344079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smtClean="0"/>
              <a:t>Zeitwertermittlung und Reproduktionskosten</a:t>
            </a:r>
            <a:endParaRPr lang="de-AT" dirty="0"/>
          </a:p>
        </p:txBody>
      </p:sp>
      <p:sp>
        <p:nvSpPr>
          <p:cNvPr id="3" name="Inhaltsplatzhalter 2"/>
          <p:cNvSpPr>
            <a:spLocks noGrp="1"/>
          </p:cNvSpPr>
          <p:nvPr>
            <p:ph idx="1"/>
          </p:nvPr>
        </p:nvSpPr>
        <p:spPr/>
        <p:txBody>
          <a:bodyPr/>
          <a:lstStyle/>
          <a:p>
            <a:r>
              <a:rPr lang="de-AT" sz="1710" b="1" dirty="0">
                <a:solidFill>
                  <a:srgbClr val="FF6600"/>
                </a:solidFill>
              </a:rPr>
              <a:t>Sachverhalt</a:t>
            </a:r>
            <a:r>
              <a:rPr lang="de-AT" sz="1710" dirty="0"/>
              <a:t>: Das Unternehmen hat in seinem Immobilienportfolio ein leerstehendes Fabrikgebäude, das nicht vermietet ist, nicht aktiv zum Verkauf angeboten wird oder sonst genutzt wird.</a:t>
            </a:r>
          </a:p>
          <a:p>
            <a:r>
              <a:rPr lang="de-AT" sz="1710" b="1" dirty="0">
                <a:solidFill>
                  <a:srgbClr val="FF6600"/>
                </a:solidFill>
              </a:rPr>
              <a:t>Verhalten des Unternehmens</a:t>
            </a:r>
            <a:r>
              <a:rPr lang="de-AT" sz="1710" dirty="0"/>
              <a:t>: Das Unternehmen wendet für die Bewertung den beizulegenden Zeitwert des Gebäudes anhand des Wiederbeschaffungswerts abzüglich der Abnutzung.</a:t>
            </a:r>
          </a:p>
          <a:p>
            <a:r>
              <a:rPr lang="de-AT" sz="1710" b="1" dirty="0">
                <a:solidFill>
                  <a:srgbClr val="FF6600"/>
                </a:solidFill>
              </a:rPr>
              <a:t>Fehler</a:t>
            </a:r>
            <a:r>
              <a:rPr lang="de-AT" sz="1710" dirty="0"/>
              <a:t>: Der Reproduktionswert war kein angemessener Wertmaßstab. Die Bewertung darf nur den Wert der zu ersetzenden Dienstleistungskapazität berücksichtigen (IFRS 13.B8).</a:t>
            </a:r>
          </a:p>
          <a:p>
            <a:pPr lvl="1"/>
            <a:r>
              <a:rPr lang="de-AT" sz="1539" dirty="0"/>
              <a:t>Die Dienstleistungskapazität von ungenutzten Vermögenswerten ohne Verwendungsbestimmung lässt sich nicht bestimmen.</a:t>
            </a:r>
          </a:p>
          <a:p>
            <a:pPr lvl="1"/>
            <a:r>
              <a:rPr lang="de-AT" sz="1539" dirty="0"/>
              <a:t>Für ungenutzte Vermögenswerten kann der kostenbasierte Ansatz häufig nicht die höchste und beste Verwendung berücksichtigen.</a:t>
            </a:r>
          </a:p>
          <a:p>
            <a:pPr lvl="1"/>
            <a:r>
              <a:rPr lang="de-AT" sz="1539" dirty="0"/>
              <a:t>Markt- und einkommensbasierte Ansätze sind vorzuziehen.</a:t>
            </a:r>
          </a:p>
        </p:txBody>
      </p:sp>
    </p:spTree>
    <p:extLst>
      <p:ext uri="{BB962C8B-B14F-4D97-AF65-F5344CB8AC3E}">
        <p14:creationId xmlns:p14="http://schemas.microsoft.com/office/powerpoint/2010/main" val="312116467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smtClean="0"/>
              <a:t>Zeitwertermittlung und Durchschnittskurse</a:t>
            </a:r>
            <a:endParaRPr lang="de-AT" dirty="0"/>
          </a:p>
        </p:txBody>
      </p:sp>
      <p:sp>
        <p:nvSpPr>
          <p:cNvPr id="3" name="Inhaltsplatzhalter 2"/>
          <p:cNvSpPr>
            <a:spLocks noGrp="1"/>
          </p:cNvSpPr>
          <p:nvPr>
            <p:ph idx="1"/>
          </p:nvPr>
        </p:nvSpPr>
        <p:spPr/>
        <p:txBody>
          <a:bodyPr/>
          <a:lstStyle/>
          <a:p>
            <a:r>
              <a:rPr lang="de-AT" sz="1710" b="1" dirty="0">
                <a:solidFill>
                  <a:srgbClr val="FF6600"/>
                </a:solidFill>
              </a:rPr>
              <a:t>Verhalten des Unternehmens</a:t>
            </a:r>
            <a:r>
              <a:rPr lang="de-AT" sz="1710" dirty="0"/>
              <a:t>: Das Unternehmen bewertet Unternehmenskauf zu Wertverhältnissen bei Vertragsabschluss. Unternehmen bewertet Aktienpaket mit 60-tägigem hist. Durchschnittsmarktkurs, weil der Markt inaktiv ist.</a:t>
            </a:r>
          </a:p>
          <a:p>
            <a:r>
              <a:rPr lang="de-AT" sz="1710" b="1" dirty="0">
                <a:solidFill>
                  <a:srgbClr val="FF6600"/>
                </a:solidFill>
              </a:rPr>
              <a:t>Fehler</a:t>
            </a:r>
            <a:r>
              <a:rPr lang="de-AT" sz="1710" dirty="0"/>
              <a:t>:</a:t>
            </a:r>
          </a:p>
          <a:p>
            <a:pPr lvl="1"/>
            <a:r>
              <a:rPr lang="de-AT" sz="1539" dirty="0"/>
              <a:t>Die Gegenleistung ist im Erwerbszeitpunkt zu bewerten (IFRS 3.32 </a:t>
            </a:r>
            <a:r>
              <a:rPr lang="de-AT" sz="1539" dirty="0" err="1"/>
              <a:t>iVm</a:t>
            </a:r>
            <a:r>
              <a:rPr lang="de-AT" sz="1539" dirty="0"/>
              <a:t> 37).</a:t>
            </a:r>
          </a:p>
          <a:p>
            <a:pPr lvl="1"/>
            <a:r>
              <a:rPr lang="de-AT" sz="1539" dirty="0"/>
              <a:t>Durchschnittswerte sind für Ermittlung des beizulegenden Zeitwerts grundsätzlich nicht zulässig (IFRS 13.38). Wenn der Markt inaktiv ist, wäre ein aktuelles Bewertungsmodell erforderlich.</a:t>
            </a:r>
          </a:p>
        </p:txBody>
      </p:sp>
    </p:spTree>
    <p:extLst>
      <p:ext uri="{BB962C8B-B14F-4D97-AF65-F5344CB8AC3E}">
        <p14:creationId xmlns:p14="http://schemas.microsoft.com/office/powerpoint/2010/main" val="310756323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a:t>Erstmalige Anwendung neuer Standards</a:t>
            </a:r>
          </a:p>
        </p:txBody>
      </p:sp>
      <p:sp>
        <p:nvSpPr>
          <p:cNvPr id="3" name="Inhaltsplatzhalter 2"/>
          <p:cNvSpPr>
            <a:spLocks noGrp="1"/>
          </p:cNvSpPr>
          <p:nvPr>
            <p:ph idx="1"/>
          </p:nvPr>
        </p:nvSpPr>
        <p:spPr/>
        <p:txBody>
          <a:bodyPr/>
          <a:lstStyle/>
          <a:p>
            <a:r>
              <a:rPr lang="de-AT" sz="1710" b="1" dirty="0">
                <a:solidFill>
                  <a:srgbClr val="FF6600"/>
                </a:solidFill>
              </a:rPr>
              <a:t>Sachverhalt</a:t>
            </a:r>
            <a:r>
              <a:rPr lang="de-AT" sz="1710" dirty="0"/>
              <a:t>: Das Unternehmen hat bei der erstmaligen Anwendung von </a:t>
            </a:r>
            <a:br>
              <a:rPr lang="de-AT" sz="1710" dirty="0"/>
            </a:br>
            <a:r>
              <a:rPr lang="de-AT" sz="1710" dirty="0"/>
              <a:t>IFRS 11 Beteiligungen von Quotenkonsolidierung auf Equity-Bilanzierung umzustellen. Die Anwendung in der Vorperiode würde zu einer wesentlichen Veränderung des Zahlungsmittelbestands im Vorjahr führen.</a:t>
            </a:r>
          </a:p>
          <a:p>
            <a:r>
              <a:rPr lang="de-AT" sz="1710" b="1" dirty="0">
                <a:solidFill>
                  <a:srgbClr val="FF6600"/>
                </a:solidFill>
              </a:rPr>
              <a:t>Verhalten des Unternehmens</a:t>
            </a:r>
            <a:r>
              <a:rPr lang="de-AT" sz="1710" dirty="0"/>
              <a:t>: Das Unternehmen wendet die Standards ab dem 1.1. des Geschäftsjahrs prospektiv an. Die Vorjahresperiode bleibt unangepasst.</a:t>
            </a:r>
          </a:p>
          <a:p>
            <a:r>
              <a:rPr lang="de-AT" sz="1710" b="1" dirty="0">
                <a:solidFill>
                  <a:srgbClr val="FF6600"/>
                </a:solidFill>
              </a:rPr>
              <a:t>Fehler</a:t>
            </a:r>
            <a:r>
              <a:rPr lang="de-AT" sz="1710" dirty="0"/>
              <a:t>: Der neue Standard war retrospektiv mindestens ab dem 1.1. der Vorperiode anzuwenden (IFRS 11.C2).</a:t>
            </a:r>
          </a:p>
          <a:p>
            <a:pPr lvl="1"/>
            <a:r>
              <a:rPr lang="de-AT" sz="1539" dirty="0"/>
              <a:t>Ob die Auswirkungen einzelner Regelungen wesentlich sind, ist nicht allein anhand der Bilanzsumme oder des Ergebnisses zu beurteilen. Auch die Verteilung auf Posten kann relevant sein.</a:t>
            </a:r>
          </a:p>
          <a:p>
            <a:pPr lvl="1"/>
            <a:r>
              <a:rPr lang="de-AT" sz="1539" dirty="0"/>
              <a:t>Die Nichtbeachtung einzelner Regelungen aufgrund von </a:t>
            </a:r>
            <a:r>
              <a:rPr lang="de-AT" sz="1539" dirty="0" err="1"/>
              <a:t>Unwesentlichkeit</a:t>
            </a:r>
            <a:r>
              <a:rPr lang="de-AT" sz="1539" dirty="0"/>
              <a:t> (IAS 8.8) erhöht das Risiko einer kumulativ fehlerhaften Darstellung.</a:t>
            </a:r>
          </a:p>
        </p:txBody>
      </p:sp>
    </p:spTree>
    <p:extLst>
      <p:ext uri="{BB962C8B-B14F-4D97-AF65-F5344CB8AC3E}">
        <p14:creationId xmlns:p14="http://schemas.microsoft.com/office/powerpoint/2010/main" val="189819103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a:t>Nutzungsdauer immaterieller Vermögenswerte (IAS 38)</a:t>
            </a:r>
          </a:p>
        </p:txBody>
      </p:sp>
      <p:sp>
        <p:nvSpPr>
          <p:cNvPr id="3" name="Inhaltsplatzhalter 2"/>
          <p:cNvSpPr>
            <a:spLocks noGrp="1"/>
          </p:cNvSpPr>
          <p:nvPr>
            <p:ph idx="1"/>
          </p:nvPr>
        </p:nvSpPr>
        <p:spPr/>
        <p:txBody>
          <a:bodyPr/>
          <a:lstStyle/>
          <a:p>
            <a:r>
              <a:rPr lang="de-AT" sz="1710" b="1" dirty="0">
                <a:solidFill>
                  <a:srgbClr val="FF6600"/>
                </a:solidFill>
              </a:rPr>
              <a:t>Sachverhalt</a:t>
            </a:r>
            <a:r>
              <a:rPr lang="de-AT" sz="1710" dirty="0"/>
              <a:t>: Das Unternehmen hat bei der Erstkonsolidierung (PPA) ein Händlernetzwerk als wesentlichen immateriellen Vermögenswert identifiziert. Dieser Vermögenswert wird durch das fortgesetzte Geschäft als Ganzes dauerhaft erhalten. Das Händlernetzwerk weist eine (langsame) Fluktuation auf.</a:t>
            </a:r>
          </a:p>
          <a:p>
            <a:r>
              <a:rPr lang="de-AT" sz="1710" b="1" dirty="0">
                <a:solidFill>
                  <a:srgbClr val="FF6600"/>
                </a:solidFill>
              </a:rPr>
              <a:t>Verhalten des Unternehmens</a:t>
            </a:r>
            <a:r>
              <a:rPr lang="de-AT" sz="1710" dirty="0"/>
              <a:t>: Das Unternehmen setzt den immateriellen Vermögenswert an und nimmt eine unbegrenzte Nutzungsdauer an, da ausscheidende Händler laufend ersetzt werden.</a:t>
            </a:r>
          </a:p>
          <a:p>
            <a:r>
              <a:rPr lang="de-AT" sz="1710" b="1" dirty="0">
                <a:solidFill>
                  <a:srgbClr val="FF6600"/>
                </a:solidFill>
              </a:rPr>
              <a:t>Fehler</a:t>
            </a:r>
            <a:r>
              <a:rPr lang="de-AT" sz="1710" dirty="0"/>
              <a:t>: Es war eine begrenzte Nutzungsdauer für das Händlernetzwerk anzunehmen, da sich der </a:t>
            </a:r>
            <a:r>
              <a:rPr lang="de-AT" sz="1710" u="sng" dirty="0"/>
              <a:t>erworbene</a:t>
            </a:r>
            <a:r>
              <a:rPr lang="de-AT" sz="1710" dirty="0"/>
              <a:t> Bestand verringert (IAS 38.88).</a:t>
            </a:r>
          </a:p>
          <a:p>
            <a:pPr lvl="1"/>
            <a:r>
              <a:rPr lang="de-AT" sz="1539" dirty="0"/>
              <a:t>Entscheidend für die Beurteilung der Nutzungsdauer ist der Bestand des identifizierbaren immateriellen Vermögenswerts im Zeitpunkt des Erwerbs.</a:t>
            </a:r>
          </a:p>
          <a:p>
            <a:pPr lvl="1"/>
            <a:r>
              <a:rPr lang="de-AT" sz="1539" dirty="0"/>
              <a:t>Das Netzwerk als Ganzes war nicht identifizierbar. Die Händlerbeziehungen im Zeitpunkt des Erwerbs waren identifizierbar.</a:t>
            </a:r>
          </a:p>
        </p:txBody>
      </p:sp>
    </p:spTree>
    <p:extLst>
      <p:ext uri="{BB962C8B-B14F-4D97-AF65-F5344CB8AC3E}">
        <p14:creationId xmlns:p14="http://schemas.microsoft.com/office/powerpoint/2010/main" val="183768780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Zur Veräußerung gehaltene langfristige Vermögenswerte (IFRS 5)</a:t>
            </a:r>
            <a:endParaRPr lang="de-DE" dirty="0"/>
          </a:p>
        </p:txBody>
      </p:sp>
      <p:sp>
        <p:nvSpPr>
          <p:cNvPr id="3" name="Inhaltsplatzhalter 2"/>
          <p:cNvSpPr>
            <a:spLocks noGrp="1"/>
          </p:cNvSpPr>
          <p:nvPr>
            <p:ph idx="1"/>
          </p:nvPr>
        </p:nvSpPr>
        <p:spPr/>
        <p:txBody>
          <a:bodyPr/>
          <a:lstStyle/>
          <a:p>
            <a:r>
              <a:rPr lang="de-AT" sz="1710" b="1" dirty="0">
                <a:solidFill>
                  <a:srgbClr val="FF6600"/>
                </a:solidFill>
              </a:rPr>
              <a:t>Sachverhalt</a:t>
            </a:r>
            <a:r>
              <a:rPr lang="de-AT" sz="1710" dirty="0"/>
              <a:t>: Das Unternehmen hält eine Mehrheitsbeteiligung an einem anderen Unternehmen. Zum Zeitpunkt der Aufstellung des Zwischenabschlusses war die grundsätzliche Entscheidung zum Verkauf getroffen und es gab käuferseitige Angebote. Aufgrund der bestehenden Angebote erwartete das Unternehmen einen unter dem Nettovermögen liegenden Kaufpreis.</a:t>
            </a:r>
          </a:p>
          <a:p>
            <a:r>
              <a:rPr lang="de-AT" sz="1710" b="1" dirty="0">
                <a:solidFill>
                  <a:srgbClr val="FF6600"/>
                </a:solidFill>
              </a:rPr>
              <a:t>Verhalten des Unternehmens</a:t>
            </a:r>
            <a:r>
              <a:rPr lang="de-AT" sz="1710" dirty="0"/>
              <a:t>: Das Unternehmen bezieht das Beteiligungsunternehmen mittels Vollkonsolidierung ein und passiviert eine Rückstellung in Höhe des erwarteten Veräußerungsverlusts.</a:t>
            </a:r>
          </a:p>
          <a:p>
            <a:r>
              <a:rPr lang="de-AT" sz="1710" b="1" dirty="0">
                <a:solidFill>
                  <a:srgbClr val="FF6600"/>
                </a:solidFill>
              </a:rPr>
              <a:t>Fehler</a:t>
            </a:r>
            <a:r>
              <a:rPr lang="de-AT" sz="1710" dirty="0"/>
              <a:t>: Für den Abschlussstichtag war davon auszugehen, dass sich die Beteiligung in einem veräußerungsfähigen Zustand befand und die Veräußerung auch binnen 12 Monaten höchstwahrscheinlich erfolgen würde. Das Beteiligungsunternehmen wäre folglich als „zur Veräußerung gehaltene Veräußerungsgruppe“ nach IFRS 5 zu behandeln gewesen.</a:t>
            </a:r>
            <a:endParaRPr lang="de-AT" sz="1539" dirty="0"/>
          </a:p>
          <a:p>
            <a:endParaRPr lang="de-DE" dirty="0"/>
          </a:p>
        </p:txBody>
      </p:sp>
    </p:spTree>
    <p:extLst>
      <p:ext uri="{BB962C8B-B14F-4D97-AF65-F5344CB8AC3E}">
        <p14:creationId xmlns:p14="http://schemas.microsoft.com/office/powerpoint/2010/main" val="377156660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Fehlerveröffentlichung</a:t>
            </a:r>
            <a:endParaRPr lang="de-DE" dirty="0"/>
          </a:p>
        </p:txBody>
      </p:sp>
      <p:sp>
        <p:nvSpPr>
          <p:cNvPr id="3" name="Inhaltsplatzhalter 2"/>
          <p:cNvSpPr>
            <a:spLocks noGrp="1"/>
          </p:cNvSpPr>
          <p:nvPr>
            <p:ph idx="1"/>
          </p:nvPr>
        </p:nvSpPr>
        <p:spPr/>
        <p:txBody>
          <a:bodyPr/>
          <a:lstStyle/>
          <a:p>
            <a:r>
              <a:rPr lang="de-DE" dirty="0" smtClean="0"/>
              <a:t>In </a:t>
            </a:r>
            <a:r>
              <a:rPr lang="de-DE" b="1" dirty="0" smtClean="0">
                <a:solidFill>
                  <a:srgbClr val="F07D00"/>
                </a:solidFill>
              </a:rPr>
              <a:t>allen Fällen </a:t>
            </a:r>
            <a:r>
              <a:rPr lang="de-DE" dirty="0" smtClean="0"/>
              <a:t>fehlerhafter Rechnungslegung wurde von FMA </a:t>
            </a:r>
            <a:r>
              <a:rPr lang="de-DE" b="1" dirty="0" smtClean="0">
                <a:solidFill>
                  <a:srgbClr val="F07D00"/>
                </a:solidFill>
              </a:rPr>
              <a:t>Fehlerveröffentlichung angeordnet </a:t>
            </a:r>
            <a:r>
              <a:rPr lang="de-DE" dirty="0" smtClean="0"/>
              <a:t>(§ 5 Abs. 2 RL-KG)</a:t>
            </a:r>
          </a:p>
          <a:p>
            <a:pPr lvl="1"/>
            <a:r>
              <a:rPr lang="de-DE" dirty="0" smtClean="0"/>
              <a:t>Bislang keine Rechtsmittel gegen Veröffentlichungsanordnung</a:t>
            </a:r>
          </a:p>
          <a:p>
            <a:pPr lvl="1"/>
            <a:r>
              <a:rPr lang="de-DE" dirty="0" smtClean="0"/>
              <a:t>Insgesamt zufriedenstellende Qualität der erfolgten Veröffentlichungen</a:t>
            </a:r>
          </a:p>
          <a:p>
            <a:r>
              <a:rPr lang="de-DE" dirty="0" smtClean="0"/>
              <a:t>Unternehmen veröffentlichen Fehler </a:t>
            </a:r>
            <a:r>
              <a:rPr lang="de-DE" b="1" dirty="0" smtClean="0">
                <a:solidFill>
                  <a:srgbClr val="F07D00"/>
                </a:solidFill>
              </a:rPr>
              <a:t>i.d.R. auf der eigenen Website</a:t>
            </a:r>
            <a:r>
              <a:rPr lang="de-DE" b="1" dirty="0" smtClean="0"/>
              <a:t> </a:t>
            </a:r>
            <a:r>
              <a:rPr lang="de-DE" dirty="0" smtClean="0"/>
              <a:t>(87%), die übrigen auf der Website der FMA (13%)</a:t>
            </a:r>
          </a:p>
          <a:p>
            <a:r>
              <a:rPr lang="de-DE" dirty="0" smtClean="0"/>
              <a:t>FMA veröffentlicht den im Amtsblatt zur </a:t>
            </a:r>
            <a:r>
              <a:rPr lang="de-DE" dirty="0" err="1" smtClean="0"/>
              <a:t>Wr</a:t>
            </a:r>
            <a:r>
              <a:rPr lang="de-DE" dirty="0" smtClean="0"/>
              <a:t>. Zeitung veröffentlichten Link zur Fehlerveröffentlichung jedenfalls auf der FMA-Website (</a:t>
            </a:r>
            <a:r>
              <a:rPr lang="de-DE" dirty="0" smtClean="0">
                <a:sym typeface="Wingdings" panose="05000000000000000000" pitchFamily="2" charset="2"/>
              </a:rPr>
              <a:t> </a:t>
            </a:r>
            <a:r>
              <a:rPr lang="de-DE" dirty="0">
                <a:sym typeface="Wingdings" panose="05000000000000000000" pitchFamily="2" charset="2"/>
              </a:rPr>
              <a:t>Unternehmen  Emittenten  </a:t>
            </a:r>
            <a:r>
              <a:rPr lang="de-DE" dirty="0" err="1" smtClean="0">
                <a:sym typeface="Wingdings" panose="05000000000000000000" pitchFamily="2" charset="2"/>
              </a:rPr>
              <a:t>Enforcement</a:t>
            </a:r>
            <a:r>
              <a:rPr lang="de-DE" dirty="0" smtClean="0">
                <a:sym typeface="Wingdings" panose="05000000000000000000" pitchFamily="2" charset="2"/>
              </a:rPr>
              <a:t>)</a:t>
            </a:r>
            <a:endParaRPr lang="de-DE" dirty="0" smtClean="0"/>
          </a:p>
          <a:p>
            <a:endParaRPr lang="de-DE" dirty="0"/>
          </a:p>
        </p:txBody>
      </p:sp>
    </p:spTree>
    <p:extLst>
      <p:ext uri="{BB962C8B-B14F-4D97-AF65-F5344CB8AC3E}">
        <p14:creationId xmlns:p14="http://schemas.microsoft.com/office/powerpoint/2010/main" val="176944297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a:t>Korrektur von Fehlern</a:t>
            </a:r>
          </a:p>
        </p:txBody>
      </p:sp>
      <p:sp>
        <p:nvSpPr>
          <p:cNvPr id="3" name="Inhaltsplatzhalter 2"/>
          <p:cNvSpPr>
            <a:spLocks noGrp="1"/>
          </p:cNvSpPr>
          <p:nvPr>
            <p:ph idx="1"/>
          </p:nvPr>
        </p:nvSpPr>
        <p:spPr/>
        <p:txBody>
          <a:bodyPr/>
          <a:lstStyle/>
          <a:p>
            <a:r>
              <a:rPr lang="de-AT" sz="1710" dirty="0"/>
              <a:t>Bisher wurden keine Verfahren zur Darstellung von Fehlerkorrekturen nach den </a:t>
            </a:r>
            <a:r>
              <a:rPr lang="de-AT" sz="1710" dirty="0" err="1"/>
              <a:t>OePR</a:t>
            </a:r>
            <a:r>
              <a:rPr lang="de-AT" sz="1710" dirty="0"/>
              <a:t>/FMA-Prüfungen geführt.</a:t>
            </a:r>
          </a:p>
          <a:p>
            <a:r>
              <a:rPr lang="de-AT" sz="1710" dirty="0"/>
              <a:t>Nicht alle Praktiken sind adäquat, da es sich um die Darstellung einer wichtigen Angabe handelt.</a:t>
            </a:r>
          </a:p>
          <a:p>
            <a:pPr lvl="1"/>
            <a:r>
              <a:rPr lang="de-AT" sz="1539" dirty="0"/>
              <a:t>Die Darstellung als „abweichende Auslegung“ der </a:t>
            </a:r>
            <a:r>
              <a:rPr lang="de-AT" sz="1539" dirty="0" err="1"/>
              <a:t>OePR</a:t>
            </a:r>
            <a:r>
              <a:rPr lang="de-AT" sz="1539" dirty="0"/>
              <a:t> bzw. FMA der das Unternehmen folgt, lässt unklar, ob es sich um eine freiwillige Methodenänderung oder eine Korrektur einer früheren Falschdarstellung handelt.</a:t>
            </a:r>
          </a:p>
          <a:p>
            <a:pPr lvl="1"/>
            <a:r>
              <a:rPr lang="de-AT" sz="1539" dirty="0"/>
              <a:t>Auch die Darstellung ohne konkrete Bezeichnung als Fehler bzw. Korrektur eines Fehlers kann zu Unklarheiten bzw. Falschdarstellungen führen.</a:t>
            </a:r>
          </a:p>
          <a:p>
            <a:pPr lvl="1"/>
            <a:r>
              <a:rPr lang="de-AT" sz="1539" dirty="0"/>
              <a:t>Für das Verständnis darf nicht die angeordnete Fehlerveröffentlichung erforderlich sein; die Angabe muss verständlich sein.</a:t>
            </a:r>
          </a:p>
          <a:p>
            <a:pPr lvl="1"/>
            <a:r>
              <a:rPr lang="de-AT" sz="1539" dirty="0"/>
              <a:t>Um den Abschlussleser nicht im Unklaren darüber zu lassen, welcher Art eine Anpassung ist, sollten Fehler(</a:t>
            </a:r>
            <a:r>
              <a:rPr lang="de-AT" sz="1539" dirty="0" err="1"/>
              <a:t>korrekturen</a:t>
            </a:r>
            <a:r>
              <a:rPr lang="de-AT" sz="1539" dirty="0"/>
              <a:t>) klar als solche benannt werden. Diskussionen über unterschiedliche Ansichten sind nicht Teil der Angaben.</a:t>
            </a:r>
          </a:p>
        </p:txBody>
      </p:sp>
    </p:spTree>
    <p:extLst>
      <p:ext uri="{BB962C8B-B14F-4D97-AF65-F5344CB8AC3E}">
        <p14:creationId xmlns:p14="http://schemas.microsoft.com/office/powerpoint/2010/main" val="227525627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6"/>
          <p:cNvSpPr>
            <a:spLocks noGrp="1"/>
          </p:cNvSpPr>
          <p:nvPr>
            <p:ph type="title"/>
          </p:nvPr>
        </p:nvSpPr>
        <p:spPr/>
        <p:txBody>
          <a:bodyPr/>
          <a:lstStyle/>
          <a:p>
            <a:r>
              <a:rPr lang="de-AT" dirty="0" smtClean="0"/>
              <a:t>Korrektur von Fehlern</a:t>
            </a:r>
            <a:endParaRPr lang="de-AT" dirty="0"/>
          </a:p>
        </p:txBody>
      </p:sp>
      <p:sp>
        <p:nvSpPr>
          <p:cNvPr id="9" name="Textplatzhalter 8"/>
          <p:cNvSpPr>
            <a:spLocks noGrp="1"/>
          </p:cNvSpPr>
          <p:nvPr>
            <p:ph type="body" sz="half" idx="2"/>
          </p:nvPr>
        </p:nvSpPr>
        <p:spPr>
          <a:xfrm>
            <a:off x="457472" y="1549567"/>
            <a:ext cx="2698314" cy="4422677"/>
          </a:xfrm>
        </p:spPr>
        <p:txBody>
          <a:bodyPr/>
          <a:lstStyle/>
          <a:p>
            <a:pPr marL="0" lvl="1"/>
            <a:r>
              <a:rPr lang="de-AT" sz="1539" dirty="0" err="1"/>
              <a:t>Good</a:t>
            </a:r>
            <a:r>
              <a:rPr lang="de-AT" sz="1539" dirty="0"/>
              <a:t> Practice:</a:t>
            </a:r>
          </a:p>
          <a:p>
            <a:pPr marL="244345" lvl="1" indent="-244345">
              <a:buFont typeface="Arial" panose="020B0604020202020204" pitchFamily="34" charset="0"/>
              <a:buChar char="•"/>
            </a:pPr>
            <a:r>
              <a:rPr lang="de-AT" sz="1539" dirty="0"/>
              <a:t>Klare Benennung als  Fehler(</a:t>
            </a:r>
            <a:r>
              <a:rPr lang="de-AT" sz="1539" dirty="0" err="1"/>
              <a:t>korrekturen</a:t>
            </a:r>
            <a:r>
              <a:rPr lang="de-AT" sz="1539" dirty="0"/>
              <a:t>)  </a:t>
            </a:r>
          </a:p>
          <a:p>
            <a:pPr marL="0" lvl="1"/>
            <a:r>
              <a:rPr lang="de-AT" sz="1539" dirty="0"/>
              <a:t>Bad Practice:</a:t>
            </a:r>
          </a:p>
          <a:p>
            <a:pPr marL="244345" lvl="1" indent="-244345">
              <a:buFont typeface="Arial" panose="020B0604020202020204" pitchFamily="34" charset="0"/>
              <a:buChar char="•"/>
            </a:pPr>
            <a:r>
              <a:rPr lang="de-AT" sz="1539" dirty="0"/>
              <a:t>Darstellung von Fehlerkorrekturen als Änderung von Konsolidierungsmethoden</a:t>
            </a:r>
          </a:p>
          <a:p>
            <a:pPr marL="244345" lvl="1" indent="-244345">
              <a:buFont typeface="Arial" panose="020B0604020202020204" pitchFamily="34" charset="0"/>
              <a:buChar char="•"/>
            </a:pPr>
            <a:r>
              <a:rPr lang="de-AT" sz="1539" dirty="0"/>
              <a:t>Darstellung der </a:t>
            </a:r>
            <a:r>
              <a:rPr lang="de-AT" sz="1539" dirty="0" err="1"/>
              <a:t>OePR</a:t>
            </a:r>
            <a:r>
              <a:rPr lang="de-AT" sz="1539" dirty="0"/>
              <a:t>-Feststellung als „eine Interpretation“ der Standards</a:t>
            </a:r>
          </a:p>
          <a:p>
            <a:endParaRPr lang="de-AT" dirty="0"/>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258911" y="3921596"/>
            <a:ext cx="5738197" cy="215510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40509" y="966018"/>
            <a:ext cx="5586574" cy="283242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18815323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p:txBody>
          <a:bodyPr/>
          <a:lstStyle/>
          <a:p>
            <a:endParaRPr lang="de-AT" dirty="0" smtClean="0"/>
          </a:p>
          <a:p>
            <a:endParaRPr lang="de-AT" dirty="0"/>
          </a:p>
          <a:p>
            <a:endParaRPr lang="de-AT" dirty="0" smtClean="0"/>
          </a:p>
          <a:p>
            <a:endParaRPr lang="de-AT" dirty="0"/>
          </a:p>
          <a:p>
            <a:pPr marL="0" indent="0" algn="ctr">
              <a:buNone/>
            </a:pPr>
            <a:r>
              <a:rPr lang="de-AT" dirty="0" smtClean="0"/>
              <a:t>Danke für die Aufmerksamkeit!</a:t>
            </a:r>
            <a:endParaRPr lang="de-AT" dirty="0"/>
          </a:p>
        </p:txBody>
      </p:sp>
    </p:spTree>
    <p:extLst>
      <p:ext uri="{BB962C8B-B14F-4D97-AF65-F5344CB8AC3E}">
        <p14:creationId xmlns:p14="http://schemas.microsoft.com/office/powerpoint/2010/main" val="367185913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Text Box 4"/>
          <p:cNvSpPr txBox="1">
            <a:spLocks noChangeArrowheads="1"/>
          </p:cNvSpPr>
          <p:nvPr/>
        </p:nvSpPr>
        <p:spPr bwMode="auto">
          <a:xfrm>
            <a:off x="570143" y="5645090"/>
            <a:ext cx="3940771" cy="479170"/>
          </a:xfrm>
          <a:prstGeom prst="rect">
            <a:avLst/>
          </a:prstGeom>
          <a:noFill/>
          <a:ln w="9525">
            <a:noFill/>
            <a:miter lim="800000"/>
            <a:headEnd/>
            <a:tailEnd/>
          </a:ln>
          <a:effectLst/>
        </p:spPr>
        <p:txBody>
          <a:bodyPr>
            <a:spAutoFit/>
          </a:bodyPr>
          <a:lstStyle/>
          <a:p>
            <a:pPr defTabSz="891859" fontAlgn="base">
              <a:lnSpc>
                <a:spcPct val="80000"/>
              </a:lnSpc>
              <a:spcBef>
                <a:spcPct val="50000"/>
              </a:spcBef>
              <a:spcAft>
                <a:spcPct val="0"/>
              </a:spcAft>
            </a:pPr>
            <a:r>
              <a:rPr lang="de-AT" sz="1197" dirty="0">
                <a:solidFill>
                  <a:srgbClr val="000000"/>
                </a:solidFill>
              </a:rPr>
              <a:t>Accounting Team</a:t>
            </a:r>
            <a:endParaRPr lang="de-DE" sz="1197" dirty="0">
              <a:solidFill>
                <a:srgbClr val="000000"/>
              </a:solidFill>
            </a:endParaRPr>
          </a:p>
          <a:p>
            <a:pPr defTabSz="891859" fontAlgn="base">
              <a:lnSpc>
                <a:spcPct val="80000"/>
              </a:lnSpc>
              <a:spcBef>
                <a:spcPct val="50000"/>
              </a:spcBef>
              <a:spcAft>
                <a:spcPct val="0"/>
              </a:spcAft>
            </a:pPr>
            <a:r>
              <a:rPr lang="de-DE" sz="1197" dirty="0">
                <a:solidFill>
                  <a:srgbClr val="000000"/>
                </a:solidFill>
              </a:rPr>
              <a:t>Finanzmarktaufsicht</a:t>
            </a:r>
            <a:endParaRPr lang="de-AT" sz="1197" dirty="0">
              <a:solidFill>
                <a:srgbClr val="000000"/>
              </a:solidFill>
            </a:endParaRPr>
          </a:p>
        </p:txBody>
      </p:sp>
      <p:sp>
        <p:nvSpPr>
          <p:cNvPr id="2055" name="Text Box 7"/>
          <p:cNvSpPr txBox="1">
            <a:spLocks noChangeArrowheads="1"/>
          </p:cNvSpPr>
          <p:nvPr/>
        </p:nvSpPr>
        <p:spPr bwMode="auto">
          <a:xfrm>
            <a:off x="4633087" y="5645090"/>
            <a:ext cx="3940770" cy="479170"/>
          </a:xfrm>
          <a:prstGeom prst="rect">
            <a:avLst/>
          </a:prstGeom>
          <a:noFill/>
          <a:ln w="9525">
            <a:noFill/>
            <a:miter lim="800000"/>
            <a:headEnd/>
            <a:tailEnd/>
          </a:ln>
          <a:effectLst/>
        </p:spPr>
        <p:txBody>
          <a:bodyPr>
            <a:spAutoFit/>
          </a:bodyPr>
          <a:lstStyle/>
          <a:p>
            <a:pPr algn="r" defTabSz="891859" fontAlgn="base">
              <a:lnSpc>
                <a:spcPct val="80000"/>
              </a:lnSpc>
              <a:spcBef>
                <a:spcPct val="50000"/>
              </a:spcBef>
              <a:spcAft>
                <a:spcPct val="0"/>
              </a:spcAft>
            </a:pPr>
            <a:r>
              <a:rPr lang="de-AT" sz="1197" dirty="0">
                <a:solidFill>
                  <a:srgbClr val="000000"/>
                </a:solidFill>
              </a:rPr>
              <a:t>Fachtagung Rechnungslegungskontrolle</a:t>
            </a:r>
          </a:p>
          <a:p>
            <a:pPr algn="r" defTabSz="891859" fontAlgn="base">
              <a:lnSpc>
                <a:spcPct val="80000"/>
              </a:lnSpc>
              <a:spcBef>
                <a:spcPct val="50000"/>
              </a:spcBef>
              <a:spcAft>
                <a:spcPct val="0"/>
              </a:spcAft>
            </a:pPr>
            <a:r>
              <a:rPr lang="de-AT" sz="1197" dirty="0">
                <a:solidFill>
                  <a:srgbClr val="000000"/>
                </a:solidFill>
              </a:rPr>
              <a:t>15. April 2016</a:t>
            </a:r>
            <a:endParaRPr lang="de-DE" sz="1197" dirty="0">
              <a:solidFill>
                <a:srgbClr val="000000"/>
              </a:solidFill>
            </a:endParaRPr>
          </a:p>
        </p:txBody>
      </p:sp>
      <p:sp>
        <p:nvSpPr>
          <p:cNvPr id="2056" name="Rectangle 8"/>
          <p:cNvSpPr>
            <a:spLocks noGrp="1" noChangeArrowheads="1"/>
          </p:cNvSpPr>
          <p:nvPr>
            <p:ph type="ctrTitle"/>
          </p:nvPr>
        </p:nvSpPr>
        <p:spPr/>
        <p:txBody>
          <a:bodyPr/>
          <a:lstStyle/>
          <a:p>
            <a:r>
              <a:rPr lang="de-DE" dirty="0" smtClean="0"/>
              <a:t>RL-KG Novelle und Fehlerveröffentlichungsverfahren </a:t>
            </a:r>
            <a:endParaRPr lang="de-AT" dirty="0"/>
          </a:p>
        </p:txBody>
      </p:sp>
    </p:spTree>
    <p:extLst>
      <p:ext uri="{BB962C8B-B14F-4D97-AF65-F5344CB8AC3E}">
        <p14:creationId xmlns:p14="http://schemas.microsoft.com/office/powerpoint/2010/main" val="6423575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chor="ctr"/>
          <a:lstStyle/>
          <a:p>
            <a:r>
              <a:rPr lang="de-DE" dirty="0" smtClean="0"/>
              <a:t>Feststellungen aus Sicht der </a:t>
            </a:r>
            <a:r>
              <a:rPr lang="de-DE" dirty="0" err="1" smtClean="0"/>
              <a:t>o</a:t>
            </a:r>
            <a:r>
              <a:rPr lang="de-DE" cap="none" dirty="0" err="1" smtClean="0"/>
              <a:t>e</a:t>
            </a:r>
            <a:r>
              <a:rPr lang="de-DE" dirty="0" err="1" smtClean="0"/>
              <a:t>pr</a:t>
            </a:r>
            <a:endParaRPr lang="de-DE" dirty="0"/>
          </a:p>
        </p:txBody>
      </p:sp>
      <p:sp>
        <p:nvSpPr>
          <p:cNvPr id="3" name="Inhaltsplatzhalter 2"/>
          <p:cNvSpPr>
            <a:spLocks noGrp="1"/>
          </p:cNvSpPr>
          <p:nvPr>
            <p:ph idx="1"/>
          </p:nvPr>
        </p:nvSpPr>
        <p:spPr/>
        <p:txBody>
          <a:bodyPr anchor="t">
            <a:normAutofit/>
          </a:bodyPr>
          <a:lstStyle/>
          <a:p>
            <a:r>
              <a:rPr lang="de-DE" dirty="0" smtClean="0"/>
              <a:t>Häufige Diskussionspunkte bei Prüfungen </a:t>
            </a:r>
          </a:p>
          <a:p>
            <a:pPr lvl="1"/>
            <a:r>
              <a:rPr lang="de-DE" sz="2000" dirty="0" smtClean="0"/>
              <a:t>Dauer des Verfahrens</a:t>
            </a:r>
          </a:p>
          <a:p>
            <a:pPr lvl="1"/>
            <a:r>
              <a:rPr lang="de-DE" sz="2000" dirty="0" smtClean="0"/>
              <a:t>Definition der Wesentlichkeit</a:t>
            </a:r>
          </a:p>
          <a:p>
            <a:pPr marL="324000" lvl="1" indent="0">
              <a:buNone/>
            </a:pPr>
            <a:endParaRPr lang="de-DE" sz="1000" dirty="0" smtClean="0"/>
          </a:p>
          <a:p>
            <a:r>
              <a:rPr lang="de-DE" dirty="0" smtClean="0"/>
              <a:t>Einhaltung der Verschwiegenheit und Objektivität</a:t>
            </a:r>
          </a:p>
          <a:p>
            <a:pPr marL="0" indent="0">
              <a:buNone/>
            </a:pPr>
            <a:endParaRPr lang="de-DE" sz="1000" dirty="0" smtClean="0"/>
          </a:p>
          <a:p>
            <a:r>
              <a:rPr lang="de-DE" dirty="0" smtClean="0"/>
              <a:t>Strikte Beachtung der Unabhängigkeit</a:t>
            </a:r>
          </a:p>
          <a:p>
            <a:endParaRPr lang="de-DE" dirty="0" smtClean="0"/>
          </a:p>
          <a:p>
            <a:endParaRPr lang="de-DE" dirty="0"/>
          </a:p>
        </p:txBody>
      </p:sp>
      <p:sp>
        <p:nvSpPr>
          <p:cNvPr id="4" name="Fußzeilenplatzhalter 3"/>
          <p:cNvSpPr>
            <a:spLocks noGrp="1"/>
          </p:cNvSpPr>
          <p:nvPr>
            <p:ph type="ftr" sz="quarter" idx="11"/>
          </p:nvPr>
        </p:nvSpPr>
        <p:spPr/>
        <p:txBody>
          <a:bodyPr/>
          <a:lstStyle/>
          <a:p>
            <a:r>
              <a:rPr lang="de-AT" smtClean="0"/>
              <a:t>Dr. Jettmar / Fachtagung Rechnungslegungskontrolle 2016</a:t>
            </a:r>
            <a:endParaRPr lang="de-AT" dirty="0" smtClean="0"/>
          </a:p>
        </p:txBody>
      </p:sp>
    </p:spTree>
    <p:extLst>
      <p:ext uri="{BB962C8B-B14F-4D97-AF65-F5344CB8AC3E}">
        <p14:creationId xmlns:p14="http://schemas.microsoft.com/office/powerpoint/2010/main" val="322065692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RL-KG Novelle</a:t>
            </a:r>
            <a:endParaRPr lang="de-DE" dirty="0"/>
          </a:p>
        </p:txBody>
      </p:sp>
      <p:sp>
        <p:nvSpPr>
          <p:cNvPr id="3" name="Inhaltsplatzhalter 2"/>
          <p:cNvSpPr>
            <a:spLocks noGrp="1"/>
          </p:cNvSpPr>
          <p:nvPr>
            <p:ph idx="1"/>
          </p:nvPr>
        </p:nvSpPr>
        <p:spPr/>
        <p:txBody>
          <a:bodyPr/>
          <a:lstStyle/>
          <a:p>
            <a:r>
              <a:rPr lang="de-AT" dirty="0"/>
              <a:t>Zuständigkeit der </a:t>
            </a:r>
            <a:r>
              <a:rPr lang="de-AT" dirty="0" smtClean="0"/>
              <a:t>FMA: Neu</a:t>
            </a:r>
            <a:endParaRPr lang="de-AT" dirty="0"/>
          </a:p>
          <a:p>
            <a:pPr lvl="1"/>
            <a:r>
              <a:rPr lang="de-AT" dirty="0" smtClean="0"/>
              <a:t>Herkunftsmitgliedstaat </a:t>
            </a:r>
            <a:r>
              <a:rPr lang="de-AT" dirty="0"/>
              <a:t>gemäß </a:t>
            </a:r>
            <a:r>
              <a:rPr lang="de-AT" u="sng" dirty="0"/>
              <a:t>§ 81a Abs. 1 Z 7 </a:t>
            </a:r>
            <a:r>
              <a:rPr lang="de-AT" u="sng" dirty="0" err="1"/>
              <a:t>BörseG</a:t>
            </a:r>
            <a:r>
              <a:rPr lang="de-AT" dirty="0"/>
              <a:t>  muss Ö sein</a:t>
            </a:r>
          </a:p>
          <a:p>
            <a:r>
              <a:rPr lang="de-DE" dirty="0"/>
              <a:t>Herkunftsmitgliedstaat:</a:t>
            </a:r>
          </a:p>
          <a:p>
            <a:pPr lvl="1"/>
            <a:r>
              <a:rPr lang="de-DE" dirty="0"/>
              <a:t>Schuldtitel mit Stückelung &lt; EUR 1.000 oder </a:t>
            </a:r>
            <a:r>
              <a:rPr lang="de-DE" dirty="0" smtClean="0"/>
              <a:t>Aktien: Sitzstaat in EU</a:t>
            </a:r>
            <a:endParaRPr lang="de-DE" dirty="0"/>
          </a:p>
          <a:p>
            <a:pPr lvl="1"/>
            <a:r>
              <a:rPr lang="de-DE" dirty="0" smtClean="0"/>
              <a:t>Sonst</a:t>
            </a:r>
            <a:r>
              <a:rPr lang="de-DE" dirty="0"/>
              <a:t>: </a:t>
            </a:r>
            <a:r>
              <a:rPr lang="de-DE" dirty="0" smtClean="0"/>
              <a:t>Diverse Wahlrechte (insb. bei </a:t>
            </a:r>
            <a:r>
              <a:rPr lang="de-DE" dirty="0" err="1" smtClean="0"/>
              <a:t>Mehrfachlisting</a:t>
            </a:r>
            <a:r>
              <a:rPr lang="de-DE" dirty="0" smtClean="0"/>
              <a:t>)</a:t>
            </a:r>
            <a:endParaRPr lang="de-DE" dirty="0"/>
          </a:p>
          <a:p>
            <a:pPr lvl="1"/>
            <a:r>
              <a:rPr lang="de-DE" dirty="0" smtClean="0"/>
              <a:t>Achtung: Wer Wahlrecht nicht Behörde mitteilt, wird in allen betroffenen MS parallel beaufsichtigt und im Enforcement geprüft!</a:t>
            </a:r>
          </a:p>
          <a:p>
            <a:pPr lvl="0"/>
            <a:r>
              <a:rPr lang="de-AT" dirty="0">
                <a:solidFill>
                  <a:srgbClr val="000000"/>
                </a:solidFill>
              </a:rPr>
              <a:t>§ 89 </a:t>
            </a:r>
            <a:r>
              <a:rPr lang="de-AT" dirty="0" err="1">
                <a:solidFill>
                  <a:srgbClr val="000000"/>
                </a:solidFill>
              </a:rPr>
              <a:t>BörseG</a:t>
            </a:r>
            <a:r>
              <a:rPr lang="de-AT" dirty="0">
                <a:solidFill>
                  <a:srgbClr val="000000"/>
                </a:solidFill>
              </a:rPr>
              <a:t> (neu): Bericht von Unternehmen der mineralgewinnenden </a:t>
            </a:r>
            <a:r>
              <a:rPr lang="de-AT">
                <a:solidFill>
                  <a:srgbClr val="000000"/>
                </a:solidFill>
              </a:rPr>
              <a:t>Industrie/Holzeinschlag </a:t>
            </a:r>
            <a:r>
              <a:rPr lang="de-AT" smtClean="0">
                <a:solidFill>
                  <a:srgbClr val="000000"/>
                </a:solidFill>
              </a:rPr>
              <a:t>unterliegt </a:t>
            </a:r>
            <a:r>
              <a:rPr lang="de-AT" dirty="0">
                <a:solidFill>
                  <a:srgbClr val="000000"/>
                </a:solidFill>
              </a:rPr>
              <a:t>Enforcement</a:t>
            </a:r>
            <a:endParaRPr lang="de-DE" dirty="0">
              <a:solidFill>
                <a:srgbClr val="000000"/>
              </a:solidFill>
            </a:endParaRPr>
          </a:p>
          <a:p>
            <a:endParaRPr lang="de-DE" dirty="0"/>
          </a:p>
        </p:txBody>
      </p:sp>
    </p:spTree>
    <p:extLst>
      <p:ext uri="{BB962C8B-B14F-4D97-AF65-F5344CB8AC3E}">
        <p14:creationId xmlns:p14="http://schemas.microsoft.com/office/powerpoint/2010/main" val="266789843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spect="1" noChangeArrowheads="1"/>
          </p:cNvSpPr>
          <p:nvPr>
            <p:ph type="title"/>
          </p:nvPr>
        </p:nvSpPr>
        <p:spPr/>
        <p:txBody>
          <a:bodyPr/>
          <a:lstStyle/>
          <a:p>
            <a:r>
              <a:rPr lang="de-DE" sz="2394" dirty="0"/>
              <a:t>FEHLERVERÖFFENTLICHUNG</a:t>
            </a:r>
            <a:endParaRPr lang="de-AT" sz="2394" dirty="0"/>
          </a:p>
        </p:txBody>
      </p:sp>
      <p:sp>
        <p:nvSpPr>
          <p:cNvPr id="17411" name="Rectangle 3"/>
          <p:cNvSpPr>
            <a:spLocks noGrp="1" noChangeArrowheads="1"/>
          </p:cNvSpPr>
          <p:nvPr>
            <p:ph type="body" idx="1"/>
          </p:nvPr>
        </p:nvSpPr>
        <p:spPr/>
        <p:txBody>
          <a:bodyPr/>
          <a:lstStyle/>
          <a:p>
            <a:r>
              <a:rPr lang="de-DE" dirty="0" smtClean="0"/>
              <a:t>gem. § 5 Abs. 2 RL-KG zu veröffentlichen: </a:t>
            </a:r>
            <a:r>
              <a:rPr lang="de-AT" u="sng" dirty="0" smtClean="0"/>
              <a:t>festgestellter </a:t>
            </a:r>
            <a:r>
              <a:rPr lang="de-AT" u="sng" dirty="0"/>
              <a:t>Fehler samt den wesentlichen Teilen der Begründung der </a:t>
            </a:r>
            <a:r>
              <a:rPr lang="de-AT" u="sng" dirty="0" smtClean="0"/>
              <a:t>Feststellung</a:t>
            </a:r>
          </a:p>
          <a:p>
            <a:pPr lvl="1"/>
            <a:r>
              <a:rPr lang="de-AT" dirty="0" smtClean="0"/>
              <a:t>„wesentliche Teile der Begründung“ im Bescheidspruch enthalten</a:t>
            </a:r>
          </a:p>
          <a:p>
            <a:r>
              <a:rPr lang="de-DE" dirty="0" smtClean="0"/>
              <a:t>Nicht Teil der Veröffentlichung:</a:t>
            </a:r>
          </a:p>
          <a:p>
            <a:pPr lvl="1"/>
            <a:r>
              <a:rPr lang="de-DE" dirty="0" smtClean="0"/>
              <a:t>von wem der Fehler in welchem Verfahren festgestellt wurde</a:t>
            </a:r>
          </a:p>
          <a:p>
            <a:pPr lvl="1"/>
            <a:r>
              <a:rPr lang="de-AT" dirty="0" smtClean="0"/>
              <a:t>widersprechende</a:t>
            </a:r>
            <a:r>
              <a:rPr lang="de-AT" dirty="0"/>
              <a:t>, </a:t>
            </a:r>
            <a:r>
              <a:rPr lang="de-AT" dirty="0" smtClean="0"/>
              <a:t>relativierende </a:t>
            </a:r>
            <a:r>
              <a:rPr lang="de-AT" dirty="0"/>
              <a:t>oder verharmlosende </a:t>
            </a:r>
            <a:r>
              <a:rPr lang="de-AT" dirty="0" smtClean="0"/>
              <a:t>Zusätze</a:t>
            </a:r>
          </a:p>
          <a:p>
            <a:r>
              <a:rPr lang="de-AT" dirty="0" smtClean="0"/>
              <a:t>Über Antrag kann FMA von Veröffentlichung absehen</a:t>
            </a:r>
          </a:p>
          <a:p>
            <a:pPr lvl="1"/>
            <a:r>
              <a:rPr lang="de-AT" dirty="0" smtClean="0"/>
              <a:t>Wurde 2015 häufig gestellt</a:t>
            </a:r>
          </a:p>
          <a:p>
            <a:pPr lvl="1"/>
            <a:r>
              <a:rPr lang="de-AT" dirty="0" smtClean="0"/>
              <a:t>Bisher in keinen Fall stattgegeben</a:t>
            </a:r>
          </a:p>
          <a:p>
            <a:pPr lvl="1"/>
            <a:r>
              <a:rPr lang="de-AT" dirty="0" smtClean="0"/>
              <a:t>BVwG-Judikat macht Antragsbegründung noch schwerer</a:t>
            </a:r>
          </a:p>
          <a:p>
            <a:pPr lvl="1"/>
            <a:r>
              <a:rPr lang="de-AT" dirty="0" smtClean="0"/>
              <a:t>Mehrfach wurde im Antrag einvernehmlicher OePR-Fehler wieder in Frage gestellt, dann Austausch der FMA mit OePR</a:t>
            </a:r>
            <a:endParaRPr lang="de-DE" dirty="0"/>
          </a:p>
        </p:txBody>
      </p:sp>
    </p:spTree>
    <p:extLst>
      <p:ext uri="{BB962C8B-B14F-4D97-AF65-F5344CB8AC3E}">
        <p14:creationId xmlns:p14="http://schemas.microsoft.com/office/powerpoint/2010/main" val="4113918991"/>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2394" dirty="0"/>
              <a:t>FEHLERVERÖFFENTLICHUNG</a:t>
            </a:r>
          </a:p>
        </p:txBody>
      </p:sp>
      <p:sp>
        <p:nvSpPr>
          <p:cNvPr id="3" name="Inhaltsplatzhalter 2"/>
          <p:cNvSpPr>
            <a:spLocks noGrp="1"/>
          </p:cNvSpPr>
          <p:nvPr>
            <p:ph idx="1"/>
          </p:nvPr>
        </p:nvSpPr>
        <p:spPr/>
        <p:txBody>
          <a:bodyPr/>
          <a:lstStyle/>
          <a:p>
            <a:r>
              <a:rPr lang="de-AT" dirty="0" smtClean="0"/>
              <a:t>Dauer des Fehlerveröffentlichungsverfahrens 1</a:t>
            </a:r>
            <a:r>
              <a:rPr lang="de-AT" dirty="0"/>
              <a:t> </a:t>
            </a:r>
            <a:r>
              <a:rPr lang="de-AT" dirty="0" smtClean="0"/>
              <a:t>bis 2,5 Monate (wie in DE), abhängig von</a:t>
            </a:r>
          </a:p>
          <a:p>
            <a:pPr lvl="1"/>
            <a:r>
              <a:rPr lang="de-AT" dirty="0" smtClean="0"/>
              <a:t>Analyse in Bezug auf Zweifel und ggf. Rücksprache mit OePR</a:t>
            </a:r>
          </a:p>
          <a:p>
            <a:pPr lvl="1"/>
            <a:r>
              <a:rPr lang="de-AT" dirty="0" smtClean="0"/>
              <a:t>Parteiengehör zur geplanten Veröffentlichung (schriftlich oder mündlich)</a:t>
            </a:r>
          </a:p>
          <a:p>
            <a:pPr lvl="1"/>
            <a:r>
              <a:rPr lang="de-AT" dirty="0" smtClean="0"/>
              <a:t>Antragstellung durch Unternehmen</a:t>
            </a:r>
          </a:p>
          <a:p>
            <a:pPr lvl="1"/>
            <a:r>
              <a:rPr lang="de-AT" dirty="0" smtClean="0"/>
              <a:t>Abgleich mit ESMA (verpflichtend aufgrund ESMA-Guideline)</a:t>
            </a:r>
            <a:endParaRPr lang="de-AT" dirty="0"/>
          </a:p>
          <a:p>
            <a:r>
              <a:rPr lang="de-DE" dirty="0" smtClean="0"/>
              <a:t>Hinweisbekanntmachung</a:t>
            </a:r>
            <a:r>
              <a:rPr lang="de-AT" dirty="0" smtClean="0"/>
              <a:t>: </a:t>
            </a:r>
            <a:r>
              <a:rPr lang="de-AT" i="1" dirty="0" smtClean="0"/>
              <a:t>im </a:t>
            </a:r>
            <a:r>
              <a:rPr lang="de-AT" i="1" dirty="0"/>
              <a:t>Amtsblatt zur </a:t>
            </a:r>
            <a:r>
              <a:rPr lang="de-AT" i="1" dirty="0" err="1" smtClean="0"/>
              <a:t>Wr</a:t>
            </a:r>
            <a:r>
              <a:rPr lang="de-AT" i="1" dirty="0" smtClean="0"/>
              <a:t>. </a:t>
            </a:r>
            <a:r>
              <a:rPr lang="de-AT" i="1" dirty="0"/>
              <a:t>Zeitung oder </a:t>
            </a:r>
            <a:r>
              <a:rPr lang="de-AT" i="1" dirty="0" smtClean="0"/>
              <a:t>Zeitung </a:t>
            </a:r>
            <a:r>
              <a:rPr lang="de-AT" i="1" dirty="0"/>
              <a:t>mit Verbreitung im gesamten Bundesgebiet </a:t>
            </a:r>
            <a:endParaRPr lang="de-AT" i="1" dirty="0" smtClean="0"/>
          </a:p>
          <a:p>
            <a:r>
              <a:rPr lang="de-DE" dirty="0" smtClean="0"/>
              <a:t>Enthält Ort (oder Internet-Link) zur Fehlerveröffentlichung (in akzeptabler Länge)</a:t>
            </a:r>
          </a:p>
          <a:p>
            <a:r>
              <a:rPr lang="de-DE" dirty="0" smtClean="0"/>
              <a:t>bisher ausschließlich im Amtsblatt erfolgt</a:t>
            </a:r>
            <a:endParaRPr lang="de-DE" dirty="0"/>
          </a:p>
        </p:txBody>
      </p:sp>
    </p:spTree>
    <p:extLst>
      <p:ext uri="{BB962C8B-B14F-4D97-AF65-F5344CB8AC3E}">
        <p14:creationId xmlns:p14="http://schemas.microsoft.com/office/powerpoint/2010/main" val="155971261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2394" dirty="0"/>
              <a:t>VORGABEN ZU ORT UND DAUER DER FEHLERVERÖFFENTLICHUNG</a:t>
            </a:r>
          </a:p>
        </p:txBody>
      </p:sp>
      <p:sp>
        <p:nvSpPr>
          <p:cNvPr id="3" name="Inhaltsplatzhalter 2"/>
          <p:cNvSpPr>
            <a:spLocks noGrp="1"/>
          </p:cNvSpPr>
          <p:nvPr>
            <p:ph idx="1"/>
          </p:nvPr>
        </p:nvSpPr>
        <p:spPr/>
        <p:txBody>
          <a:bodyPr/>
          <a:lstStyle/>
          <a:p>
            <a:r>
              <a:rPr lang="de-DE" dirty="0" smtClean="0"/>
              <a:t>Dauer der Veröffentlichung des Fehlers: So lange wie der fehlerhafte Abschluss, das sind mind. 10 </a:t>
            </a:r>
            <a:r>
              <a:rPr lang="de-DE" smtClean="0"/>
              <a:t>Jahre (analog § </a:t>
            </a:r>
            <a:r>
              <a:rPr lang="de-DE" dirty="0" smtClean="0"/>
              <a:t>82 Abs. 4 </a:t>
            </a:r>
            <a:r>
              <a:rPr lang="de-DE" dirty="0" err="1" smtClean="0"/>
              <a:t>BörseG</a:t>
            </a:r>
            <a:r>
              <a:rPr lang="de-DE" dirty="0" smtClean="0"/>
              <a:t> - neu</a:t>
            </a:r>
            <a:r>
              <a:rPr lang="de-DE" dirty="0"/>
              <a:t>!)</a:t>
            </a:r>
            <a:endParaRPr lang="de-DE" dirty="0" smtClean="0"/>
          </a:p>
          <a:p>
            <a:r>
              <a:rPr lang="de-DE" dirty="0" smtClean="0"/>
              <a:t>Gerechnet ab Abschlussveröffentlichung</a:t>
            </a:r>
          </a:p>
          <a:p>
            <a:r>
              <a:rPr lang="de-AT" dirty="0" smtClean="0"/>
              <a:t>Vorsicht bei Umstrukturierungen der Homepage („</a:t>
            </a:r>
            <a:r>
              <a:rPr lang="de-AT" dirty="0" err="1" smtClean="0"/>
              <a:t>dead</a:t>
            </a:r>
            <a:r>
              <a:rPr lang="de-AT" dirty="0" smtClean="0"/>
              <a:t> links“)</a:t>
            </a:r>
          </a:p>
          <a:p>
            <a:r>
              <a:rPr lang="de-AT" dirty="0" smtClean="0"/>
              <a:t>Zu gleichen Bedingungen wie der Abschluss auffindbar (</a:t>
            </a:r>
            <a:r>
              <a:rPr lang="de-AT" dirty="0" err="1" smtClean="0"/>
              <a:t>grds</a:t>
            </a:r>
            <a:r>
              <a:rPr lang="de-AT" dirty="0" smtClean="0"/>
              <a:t>. gleich prominent auf selber Seite wie der Abschluss, leicht auffindbar)</a:t>
            </a:r>
            <a:endParaRPr lang="de-DE" dirty="0" smtClean="0"/>
          </a:p>
          <a:p>
            <a:pPr lvl="2"/>
            <a:endParaRPr lang="de-DE" dirty="0"/>
          </a:p>
          <a:p>
            <a:pPr lvl="1"/>
            <a:endParaRPr lang="de-AT" dirty="0" smtClean="0"/>
          </a:p>
        </p:txBody>
      </p:sp>
    </p:spTree>
    <p:extLst>
      <p:ext uri="{BB962C8B-B14F-4D97-AF65-F5344CB8AC3E}">
        <p14:creationId xmlns:p14="http://schemas.microsoft.com/office/powerpoint/2010/main" val="72592796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2394" dirty="0"/>
              <a:t>FEHLERVERÖFFENTLICHUNG </a:t>
            </a:r>
            <a:br>
              <a:rPr lang="de-DE" sz="2394" dirty="0"/>
            </a:br>
            <a:r>
              <a:rPr lang="de-DE" sz="2394" dirty="0"/>
              <a:t>FRIST UND FEHLERKORREKTUR</a:t>
            </a:r>
          </a:p>
        </p:txBody>
      </p:sp>
      <p:sp>
        <p:nvSpPr>
          <p:cNvPr id="3" name="Inhaltsplatzhalter 2"/>
          <p:cNvSpPr>
            <a:spLocks noGrp="1"/>
          </p:cNvSpPr>
          <p:nvPr>
            <p:ph idx="1"/>
          </p:nvPr>
        </p:nvSpPr>
        <p:spPr/>
        <p:txBody>
          <a:bodyPr/>
          <a:lstStyle/>
          <a:p>
            <a:r>
              <a:rPr lang="de-DE" dirty="0" smtClean="0"/>
              <a:t>Fehlerveröffentlichung </a:t>
            </a:r>
            <a:r>
              <a:rPr lang="de-DE" u="sng" dirty="0" smtClean="0"/>
              <a:t>unverzüglich</a:t>
            </a:r>
            <a:r>
              <a:rPr lang="de-DE" dirty="0" smtClean="0"/>
              <a:t> nach Bescheid (&lt;14 Tage)</a:t>
            </a:r>
          </a:p>
          <a:p>
            <a:r>
              <a:rPr lang="de-DE" dirty="0" smtClean="0"/>
              <a:t>Ersatzvornahme durch FMA möglich</a:t>
            </a:r>
          </a:p>
          <a:p>
            <a:r>
              <a:rPr lang="de-AT" dirty="0" smtClean="0"/>
              <a:t>Fehler</a:t>
            </a:r>
            <a:r>
              <a:rPr lang="de-AT" u="sng" dirty="0" smtClean="0"/>
              <a:t>korrektur</a:t>
            </a:r>
            <a:r>
              <a:rPr lang="de-AT" dirty="0" smtClean="0"/>
              <a:t> im Folgeabschluss nicht vorgegeben (</a:t>
            </a:r>
            <a:r>
              <a:rPr lang="de-AT" dirty="0" err="1" smtClean="0"/>
              <a:t>Restatement</a:t>
            </a:r>
            <a:r>
              <a:rPr lang="de-AT" dirty="0" smtClean="0"/>
              <a:t>, Anhangangabe im Folgeabschluss, …)</a:t>
            </a:r>
          </a:p>
          <a:p>
            <a:r>
              <a:rPr lang="de-AT" dirty="0" smtClean="0"/>
              <a:t>Fehlende/unzutreffende Korrektur: Anlassprüfung möglich</a:t>
            </a:r>
          </a:p>
          <a:p>
            <a:r>
              <a:rPr lang="de-AT" dirty="0" smtClean="0"/>
              <a:t>Wenn Insider-relevant auch Ad hoc-Meldung </a:t>
            </a:r>
            <a:r>
              <a:rPr lang="de-AT" dirty="0" err="1" smtClean="0"/>
              <a:t>udgl</a:t>
            </a:r>
            <a:r>
              <a:rPr lang="de-AT" dirty="0" smtClean="0"/>
              <a:t>. nötig</a:t>
            </a:r>
            <a:endParaRPr lang="de-DE" dirty="0"/>
          </a:p>
        </p:txBody>
      </p:sp>
    </p:spTree>
    <p:extLst>
      <p:ext uri="{BB962C8B-B14F-4D97-AF65-F5344CB8AC3E}">
        <p14:creationId xmlns:p14="http://schemas.microsoft.com/office/powerpoint/2010/main" val="268370786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2394" dirty="0"/>
              <a:t>FEHLERVERÖFFENTLICHUNG</a:t>
            </a:r>
            <a:br>
              <a:rPr lang="de-DE" sz="2394" dirty="0"/>
            </a:br>
            <a:r>
              <a:rPr lang="de-DE" sz="2394" dirty="0"/>
              <a:t>AUFSCHIEBENDE WIRKUNG</a:t>
            </a:r>
          </a:p>
        </p:txBody>
      </p:sp>
      <p:sp>
        <p:nvSpPr>
          <p:cNvPr id="3" name="Inhaltsplatzhalter 2"/>
          <p:cNvSpPr>
            <a:spLocks noGrp="1"/>
          </p:cNvSpPr>
          <p:nvPr>
            <p:ph idx="1"/>
          </p:nvPr>
        </p:nvSpPr>
        <p:spPr/>
        <p:txBody>
          <a:bodyPr/>
          <a:lstStyle/>
          <a:p>
            <a:r>
              <a:rPr lang="de-DE" dirty="0" smtClean="0"/>
              <a:t>Aufschiebende Wirkung auf FMA-Bescheid (Fehlerfeststellungs- und Veröffentlichungsbescheid) möglich </a:t>
            </a:r>
          </a:p>
          <a:p>
            <a:r>
              <a:rPr lang="de-DE" dirty="0" smtClean="0"/>
              <a:t>Aber: Abweisung durch das BVwG, da</a:t>
            </a:r>
          </a:p>
          <a:p>
            <a:pPr lvl="1"/>
            <a:r>
              <a:rPr lang="de-DE" dirty="0" smtClean="0"/>
              <a:t>„Absolutes öffentliches Interesse“ an Fehlerbekanntmachung, auch wenn noch Rechtsmittel möglich sind</a:t>
            </a:r>
          </a:p>
          <a:p>
            <a:pPr lvl="1"/>
            <a:r>
              <a:rPr lang="de-DE" dirty="0" smtClean="0"/>
              <a:t>längeres Zurückliegen des fehlerhaften Abschlusses schadet nicht</a:t>
            </a:r>
          </a:p>
          <a:p>
            <a:pPr lvl="1"/>
            <a:r>
              <a:rPr lang="de-AT" dirty="0" smtClean="0"/>
              <a:t>„Imageschäden aus Veröffentlichung… </a:t>
            </a:r>
            <a:r>
              <a:rPr lang="de-AT" dirty="0"/>
              <a:t>nicht </a:t>
            </a:r>
            <a:r>
              <a:rPr lang="de-AT" dirty="0" smtClean="0"/>
              <a:t>geeignet, unverhältnismäßigen </a:t>
            </a:r>
            <a:r>
              <a:rPr lang="de-AT" dirty="0"/>
              <a:t>Nachteil </a:t>
            </a:r>
            <a:r>
              <a:rPr lang="de-AT" dirty="0" smtClean="0"/>
              <a:t>darzustellen“</a:t>
            </a:r>
          </a:p>
          <a:p>
            <a:pPr lvl="1"/>
            <a:r>
              <a:rPr lang="de-AT" dirty="0" smtClean="0"/>
              <a:t>Fehler selbst bei Antrag auf aufschiebende Wirkung nicht geprüft</a:t>
            </a:r>
            <a:endParaRPr lang="de-DE" dirty="0" smtClean="0"/>
          </a:p>
          <a:p>
            <a:r>
              <a:rPr lang="de-AT" dirty="0" smtClean="0"/>
              <a:t>Problem Rechtsmittel und Fehlerkorrektur im Folgeabschluss</a:t>
            </a:r>
          </a:p>
          <a:p>
            <a:pPr lvl="1"/>
            <a:r>
              <a:rPr lang="de-AT" dirty="0" smtClean="0"/>
              <a:t>„Rosinenpicken“ nicht möglich, wer korrigiert, gesteht </a:t>
            </a:r>
            <a:r>
              <a:rPr lang="de-AT" dirty="0" err="1" smtClean="0"/>
              <a:t>ggü</a:t>
            </a:r>
            <a:r>
              <a:rPr lang="de-AT" dirty="0" smtClean="0"/>
              <a:t> Öffentlichkeit Fehler ein. Wer nicht korrigiert, muss ggf. mit weiteren Fehlern rechnen</a:t>
            </a:r>
            <a:endParaRPr lang="de-DE" dirty="0"/>
          </a:p>
          <a:p>
            <a:pPr lvl="1"/>
            <a:endParaRPr lang="de-DE" dirty="0" smtClean="0"/>
          </a:p>
          <a:p>
            <a:pPr lvl="1">
              <a:buFont typeface="Arial" panose="020B0604020202020204" pitchFamily="34" charset="0"/>
              <a:buChar char="•"/>
            </a:pPr>
            <a:endParaRPr lang="de-DE" dirty="0"/>
          </a:p>
        </p:txBody>
      </p:sp>
    </p:spTree>
    <p:extLst>
      <p:ext uri="{BB962C8B-B14F-4D97-AF65-F5344CB8AC3E}">
        <p14:creationId xmlns:p14="http://schemas.microsoft.com/office/powerpoint/2010/main" val="199254845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err="1" smtClean="0"/>
              <a:t>PRE-CLEARANCE</a:t>
            </a:r>
            <a:endParaRPr lang="de-DE" dirty="0"/>
          </a:p>
        </p:txBody>
      </p:sp>
      <p:sp>
        <p:nvSpPr>
          <p:cNvPr id="3" name="Inhaltsplatzhalter 2"/>
          <p:cNvSpPr>
            <a:spLocks noGrp="1"/>
          </p:cNvSpPr>
          <p:nvPr>
            <p:ph idx="1"/>
          </p:nvPr>
        </p:nvSpPr>
        <p:spPr/>
        <p:txBody>
          <a:bodyPr/>
          <a:lstStyle/>
          <a:p>
            <a:r>
              <a:rPr lang="de-DE" dirty="0" smtClean="0"/>
              <a:t>Voraussetzungen:</a:t>
            </a:r>
          </a:p>
          <a:p>
            <a:pPr lvl="1"/>
            <a:r>
              <a:rPr lang="de-AT" dirty="0" smtClean="0"/>
              <a:t>ausreichend </a:t>
            </a:r>
            <a:r>
              <a:rPr lang="de-AT" dirty="0"/>
              <a:t>konkretisierte und präzise Darstellung des zu bilanzierenden </a:t>
            </a:r>
            <a:r>
              <a:rPr lang="de-AT" dirty="0" smtClean="0"/>
              <a:t>Sachverhaltes</a:t>
            </a:r>
            <a:endParaRPr lang="de-AT" dirty="0"/>
          </a:p>
          <a:p>
            <a:pPr lvl="1"/>
            <a:r>
              <a:rPr lang="de-AT" dirty="0" smtClean="0"/>
              <a:t>ausgewogene </a:t>
            </a:r>
            <a:r>
              <a:rPr lang="de-AT" dirty="0"/>
              <a:t>Darlegung der bilanziellen Abbildung des Sachverhaltes </a:t>
            </a:r>
          </a:p>
          <a:p>
            <a:pPr lvl="1"/>
            <a:r>
              <a:rPr lang="de-AT" dirty="0" smtClean="0"/>
              <a:t>Ansicht des Abschlussprüfers </a:t>
            </a:r>
            <a:r>
              <a:rPr lang="de-AT" dirty="0"/>
              <a:t>zur vorgeschlagenen bilanziellen </a:t>
            </a:r>
            <a:r>
              <a:rPr lang="de-AT" dirty="0" smtClean="0"/>
              <a:t>Abbildung, damit Aufsichtsorgane nicht gegeneinander abwägen müssen</a:t>
            </a:r>
          </a:p>
          <a:p>
            <a:r>
              <a:rPr lang="de-AT" dirty="0" smtClean="0"/>
              <a:t>Zeitpunkt:</a:t>
            </a:r>
          </a:p>
          <a:p>
            <a:pPr lvl="1"/>
            <a:r>
              <a:rPr lang="de-AT" dirty="0" smtClean="0"/>
              <a:t>Rechtzeitig vor Erstellung des Abschlusses (&gt; 1, 2 Mo)</a:t>
            </a:r>
          </a:p>
          <a:p>
            <a:r>
              <a:rPr lang="de-AT" dirty="0" smtClean="0"/>
              <a:t>Zweck</a:t>
            </a:r>
            <a:r>
              <a:rPr lang="de-AT" dirty="0"/>
              <a:t>: </a:t>
            </a:r>
            <a:endParaRPr lang="de-AT" dirty="0" smtClean="0"/>
          </a:p>
          <a:p>
            <a:pPr lvl="1"/>
            <a:r>
              <a:rPr lang="de-AT" dirty="0" smtClean="0"/>
              <a:t>Prävention </a:t>
            </a:r>
            <a:r>
              <a:rPr lang="de-AT" dirty="0"/>
              <a:t>und Fehlervermeidung statt nachträglicher Sanktionen</a:t>
            </a:r>
            <a:endParaRPr lang="de-DE" dirty="0"/>
          </a:p>
        </p:txBody>
      </p:sp>
    </p:spTree>
    <p:extLst>
      <p:ext uri="{BB962C8B-B14F-4D97-AF65-F5344CB8AC3E}">
        <p14:creationId xmlns:p14="http://schemas.microsoft.com/office/powerpoint/2010/main" val="116831406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err="1" smtClean="0"/>
              <a:t>PRE-CLEARANCE</a:t>
            </a:r>
            <a:r>
              <a:rPr lang="de-DE" dirty="0" smtClean="0"/>
              <a:t> - ABGRENZUNG</a:t>
            </a:r>
            <a:endParaRPr lang="de-DE" dirty="0"/>
          </a:p>
        </p:txBody>
      </p:sp>
      <p:sp>
        <p:nvSpPr>
          <p:cNvPr id="3" name="Inhaltsplatzhalter 2"/>
          <p:cNvSpPr>
            <a:spLocks noGrp="1"/>
          </p:cNvSpPr>
          <p:nvPr>
            <p:ph idx="1"/>
          </p:nvPr>
        </p:nvSpPr>
        <p:spPr/>
        <p:txBody>
          <a:bodyPr/>
          <a:lstStyle/>
          <a:p>
            <a:r>
              <a:rPr lang="de-DE" dirty="0" smtClean="0"/>
              <a:t>keine </a:t>
            </a:r>
            <a:r>
              <a:rPr lang="de-DE" dirty="0"/>
              <a:t>Kollision mit Verfahren der FMA/OePR</a:t>
            </a:r>
          </a:p>
          <a:p>
            <a:r>
              <a:rPr lang="de-AT" dirty="0" smtClean="0"/>
              <a:t>Anfragebeantwortung:</a:t>
            </a:r>
          </a:p>
          <a:p>
            <a:pPr lvl="1"/>
            <a:r>
              <a:rPr lang="de-AT" dirty="0" smtClean="0"/>
              <a:t>zeitnah im Rahmen verfügbarer Kapazitäten</a:t>
            </a:r>
          </a:p>
          <a:p>
            <a:pPr lvl="1"/>
            <a:r>
              <a:rPr lang="de-AT" dirty="0" smtClean="0"/>
              <a:t>schriftliche Information, </a:t>
            </a:r>
            <a:r>
              <a:rPr lang="de-AT" dirty="0"/>
              <a:t>ob auf Basis der beabsichtigten Darstellung Einwendungen gegen die geplante Bilanzierung </a:t>
            </a:r>
            <a:r>
              <a:rPr lang="de-AT" dirty="0" smtClean="0"/>
              <a:t>bestehen</a:t>
            </a:r>
          </a:p>
          <a:p>
            <a:pPr lvl="1"/>
            <a:r>
              <a:rPr lang="de-AT" dirty="0"/>
              <a:t>keine über den Einzelfall hinausgehende </a:t>
            </a:r>
            <a:r>
              <a:rPr lang="de-AT" dirty="0" smtClean="0"/>
              <a:t>Bedeutung, keine Verwendung durch andere Unternehmen, vertraulich</a:t>
            </a:r>
          </a:p>
          <a:p>
            <a:pPr lvl="1"/>
            <a:r>
              <a:rPr lang="de-AT" dirty="0" smtClean="0"/>
              <a:t>Möglichkeit der Abstimmung in anonymisierter Form mit ESMA</a:t>
            </a:r>
            <a:endParaRPr lang="de-DE" dirty="0" smtClean="0"/>
          </a:p>
          <a:p>
            <a:endParaRPr lang="de-DE" dirty="0"/>
          </a:p>
        </p:txBody>
      </p:sp>
    </p:spTree>
    <p:extLst>
      <p:ext uri="{BB962C8B-B14F-4D97-AF65-F5344CB8AC3E}">
        <p14:creationId xmlns:p14="http://schemas.microsoft.com/office/powerpoint/2010/main" val="61292863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Text Box 4"/>
          <p:cNvSpPr txBox="1">
            <a:spLocks noChangeArrowheads="1"/>
          </p:cNvSpPr>
          <p:nvPr/>
        </p:nvSpPr>
        <p:spPr bwMode="auto">
          <a:xfrm>
            <a:off x="570143" y="5645090"/>
            <a:ext cx="3940771" cy="479170"/>
          </a:xfrm>
          <a:prstGeom prst="rect">
            <a:avLst/>
          </a:prstGeom>
          <a:noFill/>
          <a:ln w="9525">
            <a:noFill/>
            <a:miter lim="800000"/>
            <a:headEnd/>
            <a:tailEnd/>
          </a:ln>
          <a:effectLst/>
        </p:spPr>
        <p:txBody>
          <a:bodyPr>
            <a:spAutoFit/>
          </a:bodyPr>
          <a:lstStyle/>
          <a:p>
            <a:pPr defTabSz="891859" fontAlgn="base">
              <a:lnSpc>
                <a:spcPct val="80000"/>
              </a:lnSpc>
              <a:spcBef>
                <a:spcPct val="50000"/>
              </a:spcBef>
              <a:spcAft>
                <a:spcPct val="0"/>
              </a:spcAft>
            </a:pPr>
            <a:r>
              <a:rPr lang="de-AT" sz="1197" dirty="0">
                <a:solidFill>
                  <a:srgbClr val="000000"/>
                </a:solidFill>
              </a:rPr>
              <a:t>Accounting Team</a:t>
            </a:r>
            <a:endParaRPr lang="de-DE" sz="1197" dirty="0">
              <a:solidFill>
                <a:srgbClr val="000000"/>
              </a:solidFill>
            </a:endParaRPr>
          </a:p>
          <a:p>
            <a:pPr defTabSz="891859" fontAlgn="base">
              <a:lnSpc>
                <a:spcPct val="80000"/>
              </a:lnSpc>
              <a:spcBef>
                <a:spcPct val="50000"/>
              </a:spcBef>
              <a:spcAft>
                <a:spcPct val="0"/>
              </a:spcAft>
            </a:pPr>
            <a:r>
              <a:rPr lang="de-DE" sz="1197" dirty="0">
                <a:solidFill>
                  <a:srgbClr val="000000"/>
                </a:solidFill>
              </a:rPr>
              <a:t>Finanzmarktaufsicht</a:t>
            </a:r>
            <a:endParaRPr lang="de-AT" sz="1197" dirty="0">
              <a:solidFill>
                <a:srgbClr val="000000"/>
              </a:solidFill>
            </a:endParaRPr>
          </a:p>
        </p:txBody>
      </p:sp>
      <p:sp>
        <p:nvSpPr>
          <p:cNvPr id="2055" name="Text Box 7"/>
          <p:cNvSpPr txBox="1">
            <a:spLocks noChangeArrowheads="1"/>
          </p:cNvSpPr>
          <p:nvPr/>
        </p:nvSpPr>
        <p:spPr bwMode="auto">
          <a:xfrm>
            <a:off x="4633087" y="5645090"/>
            <a:ext cx="3940770" cy="479170"/>
          </a:xfrm>
          <a:prstGeom prst="rect">
            <a:avLst/>
          </a:prstGeom>
          <a:noFill/>
          <a:ln w="9525">
            <a:noFill/>
            <a:miter lim="800000"/>
            <a:headEnd/>
            <a:tailEnd/>
          </a:ln>
          <a:effectLst/>
        </p:spPr>
        <p:txBody>
          <a:bodyPr>
            <a:spAutoFit/>
          </a:bodyPr>
          <a:lstStyle/>
          <a:p>
            <a:pPr algn="r" defTabSz="891859" fontAlgn="base">
              <a:lnSpc>
                <a:spcPct val="80000"/>
              </a:lnSpc>
              <a:spcBef>
                <a:spcPct val="50000"/>
              </a:spcBef>
              <a:spcAft>
                <a:spcPct val="0"/>
              </a:spcAft>
            </a:pPr>
            <a:r>
              <a:rPr lang="de-AT" sz="1197" dirty="0">
                <a:solidFill>
                  <a:srgbClr val="000000"/>
                </a:solidFill>
              </a:rPr>
              <a:t>Fachtagung Rechnungslegungskontrolle</a:t>
            </a:r>
          </a:p>
          <a:p>
            <a:pPr algn="r" defTabSz="891859" fontAlgn="base">
              <a:lnSpc>
                <a:spcPct val="80000"/>
              </a:lnSpc>
              <a:spcBef>
                <a:spcPct val="50000"/>
              </a:spcBef>
              <a:spcAft>
                <a:spcPct val="0"/>
              </a:spcAft>
            </a:pPr>
            <a:r>
              <a:rPr lang="de-AT" sz="1197" dirty="0">
                <a:solidFill>
                  <a:srgbClr val="000000"/>
                </a:solidFill>
              </a:rPr>
              <a:t>15. April 2016</a:t>
            </a:r>
            <a:endParaRPr lang="de-DE" sz="1197" dirty="0">
              <a:solidFill>
                <a:srgbClr val="000000"/>
              </a:solidFill>
            </a:endParaRPr>
          </a:p>
        </p:txBody>
      </p:sp>
      <p:sp>
        <p:nvSpPr>
          <p:cNvPr id="2056" name="Rectangle 8"/>
          <p:cNvSpPr>
            <a:spLocks noGrp="1" noChangeArrowheads="1"/>
          </p:cNvSpPr>
          <p:nvPr>
            <p:ph type="ctrTitle"/>
          </p:nvPr>
        </p:nvSpPr>
        <p:spPr/>
        <p:txBody>
          <a:bodyPr/>
          <a:lstStyle/>
          <a:p>
            <a:r>
              <a:rPr lang="de-DE" dirty="0" smtClean="0"/>
              <a:t>Bilanzstrafrecht aus Sicht des </a:t>
            </a:r>
            <a:r>
              <a:rPr lang="de-DE" dirty="0" err="1" smtClean="0"/>
              <a:t>Enforcements</a:t>
            </a:r>
            <a:endParaRPr lang="de-AT" dirty="0"/>
          </a:p>
        </p:txBody>
      </p:sp>
    </p:spTree>
    <p:extLst>
      <p:ext uri="{BB962C8B-B14F-4D97-AF65-F5344CB8AC3E}">
        <p14:creationId xmlns:p14="http://schemas.microsoft.com/office/powerpoint/2010/main" val="3118792128"/>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spect="1" noChangeArrowheads="1"/>
          </p:cNvSpPr>
          <p:nvPr>
            <p:ph type="title"/>
          </p:nvPr>
        </p:nvSpPr>
        <p:spPr>
          <a:xfrm>
            <a:off x="1369700" y="534170"/>
            <a:ext cx="7204158" cy="863359"/>
          </a:xfrm>
        </p:spPr>
        <p:txBody>
          <a:bodyPr/>
          <a:lstStyle/>
          <a:p>
            <a:r>
              <a:rPr lang="de-DE" sz="2394" dirty="0"/>
              <a:t>UNTERSCHIEDE DER VERFAHREN NACH </a:t>
            </a:r>
            <a:br>
              <a:rPr lang="de-DE" sz="2394" dirty="0"/>
            </a:br>
            <a:r>
              <a:rPr lang="de-DE" sz="2394" dirty="0"/>
              <a:t>BILANZSTRAFRECHT UND RL-KG</a:t>
            </a:r>
            <a:endParaRPr lang="de-AT" sz="2394" dirty="0"/>
          </a:p>
        </p:txBody>
      </p:sp>
      <p:sp>
        <p:nvSpPr>
          <p:cNvPr id="16387" name="Rectangle 3"/>
          <p:cNvSpPr>
            <a:spLocks noGrp="1" noChangeArrowheads="1"/>
          </p:cNvSpPr>
          <p:nvPr>
            <p:ph type="body" idx="1"/>
          </p:nvPr>
        </p:nvSpPr>
        <p:spPr>
          <a:xfrm>
            <a:off x="600007" y="1397529"/>
            <a:ext cx="7912764" cy="4616796"/>
          </a:xfrm>
        </p:spPr>
        <p:txBody>
          <a:bodyPr/>
          <a:lstStyle/>
          <a:p>
            <a:r>
              <a:rPr lang="de-DE" u="sng" dirty="0" smtClean="0"/>
              <a:t>RL-KG-Verfahren</a:t>
            </a:r>
            <a:r>
              <a:rPr lang="de-DE" dirty="0" smtClean="0"/>
              <a:t> </a:t>
            </a:r>
          </a:p>
          <a:p>
            <a:pPr lvl="1"/>
            <a:r>
              <a:rPr lang="de-DE" dirty="0" smtClean="0"/>
              <a:t>Prüfung der objektiven Übereinstimmung mit einschlägigen Rechnungslegungsvorschriften</a:t>
            </a:r>
          </a:p>
          <a:p>
            <a:pPr lvl="1"/>
            <a:r>
              <a:rPr lang="de-DE" dirty="0" smtClean="0"/>
              <a:t>unabhängig von Person, der die Fehlerhaftigkeit zuzurechnen ist</a:t>
            </a:r>
          </a:p>
          <a:p>
            <a:pPr lvl="1"/>
            <a:r>
              <a:rPr lang="de-DE" dirty="0" smtClean="0"/>
              <a:t>Zweck ist Prävention und Information der Öffentlichkeit</a:t>
            </a:r>
          </a:p>
          <a:p>
            <a:r>
              <a:rPr lang="de-DE" u="sng" dirty="0" smtClean="0"/>
              <a:t>Strafverfahren</a:t>
            </a:r>
          </a:p>
          <a:p>
            <a:pPr lvl="1"/>
            <a:r>
              <a:rPr lang="de-DE" dirty="0" smtClean="0"/>
              <a:t>Ermittlung eines Beschuldigten </a:t>
            </a:r>
          </a:p>
          <a:p>
            <a:pPr lvl="1"/>
            <a:r>
              <a:rPr lang="de-DE" dirty="0" smtClean="0"/>
              <a:t>Prüfung von Vorsatz und Eignung, erheblichen Schaden herbeizuführen</a:t>
            </a:r>
          </a:p>
          <a:p>
            <a:pPr lvl="1"/>
            <a:r>
              <a:rPr lang="de-AT" dirty="0" smtClean="0"/>
              <a:t>FMA-</a:t>
            </a:r>
            <a:r>
              <a:rPr lang="de-AT" dirty="0" err="1" smtClean="0"/>
              <a:t>Pre</a:t>
            </a:r>
            <a:r>
              <a:rPr lang="de-AT" dirty="0" smtClean="0"/>
              <a:t> </a:t>
            </a:r>
            <a:r>
              <a:rPr lang="de-AT" dirty="0" err="1" smtClean="0"/>
              <a:t>Clearance</a:t>
            </a:r>
            <a:r>
              <a:rPr lang="de-AT" dirty="0" smtClean="0"/>
              <a:t>!</a:t>
            </a:r>
            <a:endParaRPr lang="de-DE" dirty="0" smtClean="0"/>
          </a:p>
          <a:p>
            <a:pPr lvl="1"/>
            <a:r>
              <a:rPr lang="de-DE" dirty="0" smtClean="0"/>
              <a:t>Zweck ist Ermittlung und Bestrafung des Schuldigen</a:t>
            </a:r>
          </a:p>
          <a:p>
            <a:r>
              <a:rPr lang="de-DE" dirty="0" smtClean="0"/>
              <a:t>Fehlerfeststellung gem. RL-KG ist „strafrechtlich neutral“ und löst für sich alleine keine Anzeigepflicht aus</a:t>
            </a:r>
          </a:p>
          <a:p>
            <a:pPr marL="0" indent="0">
              <a:buNone/>
            </a:pPr>
            <a:endParaRPr lang="de-AT" dirty="0"/>
          </a:p>
        </p:txBody>
      </p:sp>
    </p:spTree>
    <p:extLst>
      <p:ext uri="{BB962C8B-B14F-4D97-AF65-F5344CB8AC3E}">
        <p14:creationId xmlns:p14="http://schemas.microsoft.com/office/powerpoint/2010/main" val="149512746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chor="ctr"/>
          <a:lstStyle/>
          <a:p>
            <a:r>
              <a:rPr lang="de-AT" dirty="0" smtClean="0"/>
              <a:t>Überblick der Prüftätigkeiten</a:t>
            </a:r>
            <a:endParaRPr lang="de-AT" dirty="0"/>
          </a:p>
        </p:txBody>
      </p:sp>
      <p:sp>
        <p:nvSpPr>
          <p:cNvPr id="3" name="Inhaltsplatzhalter 2"/>
          <p:cNvSpPr>
            <a:spLocks noGrp="1"/>
          </p:cNvSpPr>
          <p:nvPr>
            <p:ph idx="1"/>
          </p:nvPr>
        </p:nvSpPr>
        <p:spPr>
          <a:xfrm>
            <a:off x="581192" y="2045909"/>
            <a:ext cx="7989752" cy="3745291"/>
          </a:xfrm>
        </p:spPr>
        <p:txBody>
          <a:bodyPr>
            <a:normAutofit fontScale="92500" lnSpcReduction="10000"/>
          </a:bodyPr>
          <a:lstStyle/>
          <a:p>
            <a:r>
              <a:rPr lang="de-AT" dirty="0"/>
              <a:t>Pro Bilanzstichtag 30 – 32 Stichprobenprüfungen</a:t>
            </a:r>
          </a:p>
          <a:p>
            <a:r>
              <a:rPr lang="de-AT" dirty="0"/>
              <a:t>Jährlich 1 – 2 Anlassprüfungen</a:t>
            </a:r>
          </a:p>
          <a:p>
            <a:r>
              <a:rPr lang="de-AT" dirty="0"/>
              <a:t>Deutlich mehr als die Hälfte des Prime </a:t>
            </a:r>
            <a:r>
              <a:rPr lang="de-AT" dirty="0" err="1"/>
              <a:t>Markets</a:t>
            </a:r>
            <a:r>
              <a:rPr lang="de-AT" dirty="0"/>
              <a:t> bereits geprüft</a:t>
            </a:r>
          </a:p>
          <a:p>
            <a:r>
              <a:rPr lang="de-AT" dirty="0"/>
              <a:t>100%ige Mitwirkungsquote</a:t>
            </a:r>
          </a:p>
          <a:p>
            <a:r>
              <a:rPr lang="de-AT" dirty="0"/>
              <a:t>Hoher Anteil an </a:t>
            </a:r>
            <a:r>
              <a:rPr lang="de-AT" dirty="0" smtClean="0"/>
              <a:t>Fehlerfeststellungen</a:t>
            </a:r>
          </a:p>
          <a:p>
            <a:pPr lvl="1"/>
            <a:r>
              <a:rPr lang="de-AT" dirty="0" smtClean="0"/>
              <a:t>Nichtbeachtung der Tatbestandsmerkmale für die Schätzung künftiger Cashflows</a:t>
            </a:r>
          </a:p>
          <a:p>
            <a:pPr lvl="1"/>
            <a:r>
              <a:rPr lang="de-AT" dirty="0" smtClean="0"/>
              <a:t>In Einzelbereichen (z. B. Kapitalflussrechnung, Halbjahresberichte, </a:t>
            </a:r>
            <a:r>
              <a:rPr lang="de-AT" dirty="0" err="1" smtClean="0"/>
              <a:t>Anhangangaben</a:t>
            </a:r>
            <a:r>
              <a:rPr lang="de-AT" dirty="0" smtClean="0"/>
              <a:t>) feststellbare Qualitätsprobleme</a:t>
            </a:r>
            <a:endParaRPr lang="de-AT" dirty="0"/>
          </a:p>
          <a:p>
            <a:r>
              <a:rPr lang="de-AT" dirty="0"/>
              <a:t>Erst einer Fehlerfeststellung wurde </a:t>
            </a:r>
            <a:r>
              <a:rPr lang="de-AT" dirty="0" smtClean="0"/>
              <a:t>widersprochen</a:t>
            </a:r>
            <a:endParaRPr lang="de-AT" dirty="0"/>
          </a:p>
        </p:txBody>
      </p:sp>
      <p:sp>
        <p:nvSpPr>
          <p:cNvPr id="4" name="Fußzeilenplatzhalter 3"/>
          <p:cNvSpPr>
            <a:spLocks noGrp="1"/>
          </p:cNvSpPr>
          <p:nvPr>
            <p:ph type="ftr" sz="quarter" idx="11"/>
          </p:nvPr>
        </p:nvSpPr>
        <p:spPr/>
        <p:txBody>
          <a:bodyPr/>
          <a:lstStyle/>
          <a:p>
            <a:r>
              <a:rPr lang="de-AT" dirty="0" smtClean="0"/>
              <a:t>Dr. Jettmar / Fachtagung Rechnungslegungskontrolle 2016</a:t>
            </a:r>
          </a:p>
        </p:txBody>
      </p:sp>
    </p:spTree>
    <p:extLst>
      <p:ext uri="{BB962C8B-B14F-4D97-AF65-F5344CB8AC3E}">
        <p14:creationId xmlns:p14="http://schemas.microsoft.com/office/powerpoint/2010/main" val="34682235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spect="1" noChangeArrowheads="1"/>
          </p:cNvSpPr>
          <p:nvPr>
            <p:ph type="title"/>
          </p:nvPr>
        </p:nvSpPr>
        <p:spPr/>
        <p:txBody>
          <a:bodyPr/>
          <a:lstStyle/>
          <a:p>
            <a:r>
              <a:rPr lang="de-DE" dirty="0" smtClean="0"/>
              <a:t>ANZEIGEPFLICHT DER FMA</a:t>
            </a:r>
            <a:endParaRPr lang="de-AT" dirty="0"/>
          </a:p>
        </p:txBody>
      </p:sp>
      <p:sp>
        <p:nvSpPr>
          <p:cNvPr id="17411" name="Rectangle 3"/>
          <p:cNvSpPr>
            <a:spLocks noGrp="1" noChangeArrowheads="1"/>
          </p:cNvSpPr>
          <p:nvPr>
            <p:ph type="body" idx="1"/>
          </p:nvPr>
        </p:nvSpPr>
        <p:spPr/>
        <p:txBody>
          <a:bodyPr>
            <a:normAutofit/>
          </a:bodyPr>
          <a:lstStyle/>
          <a:p>
            <a:r>
              <a:rPr lang="de-DE" sz="1967" dirty="0">
                <a:sym typeface="Wingdings" panose="05000000000000000000" pitchFamily="2" charset="2"/>
              </a:rPr>
              <a:t>Anzeigepflicht</a:t>
            </a:r>
            <a:r>
              <a:rPr lang="de-DE" sz="1967" dirty="0"/>
              <a:t> gem. § 6 RL-KG bei Verdacht einer </a:t>
            </a:r>
            <a:r>
              <a:rPr lang="de-DE" sz="1967" u="sng" dirty="0"/>
              <a:t>strafbaren Handlung</a:t>
            </a:r>
            <a:r>
              <a:rPr lang="de-DE" sz="1967" dirty="0"/>
              <a:t> im Zusammenhang mit der Rechnungslegung </a:t>
            </a:r>
          </a:p>
          <a:p>
            <a:r>
              <a:rPr lang="de-AT" sz="1967" dirty="0"/>
              <a:t>Außer schwerwiegender </a:t>
            </a:r>
            <a:r>
              <a:rPr lang="de-AT" sz="1967" b="1" dirty="0"/>
              <a:t>Schaden</a:t>
            </a:r>
            <a:r>
              <a:rPr lang="de-AT" sz="1967" dirty="0"/>
              <a:t> zu </a:t>
            </a:r>
            <a:r>
              <a:rPr lang="de-AT" sz="1967" dirty="0" smtClean="0"/>
              <a:t>befürchten, </a:t>
            </a:r>
            <a:r>
              <a:rPr lang="de-AT" sz="1967" dirty="0"/>
              <a:t>der Schaden ist einheitlich zum StGB auszulegen (dort „erheblich“)</a:t>
            </a:r>
          </a:p>
          <a:p>
            <a:r>
              <a:rPr lang="de-AT" sz="1967" dirty="0"/>
              <a:t>Schadensbegriff kein Wesentlichkeitsmaßstab, weil Wesentlichkeit in § 163a StGB für sich genommen definiert</a:t>
            </a:r>
          </a:p>
          <a:p>
            <a:r>
              <a:rPr lang="de-AT" sz="1967" dirty="0"/>
              <a:t>Erheblicher Schaden: Fehler war </a:t>
            </a:r>
            <a:r>
              <a:rPr lang="de-AT" sz="1967" dirty="0" smtClean="0"/>
              <a:t>Geschädigtem nicht </a:t>
            </a:r>
            <a:r>
              <a:rPr lang="de-AT" sz="1967" dirty="0"/>
              <a:t>schon bekannt (z.B. einer Teilkonzernmutter), Einfluss auf Kauf-/Verkaufsentscheidung denkbar, Kursrelevanz, Veränderung von Bankenratings oder Kennzahlen, Frühwarnindikatoren verändert, Gesamtbild wird verändert </a:t>
            </a:r>
            <a:r>
              <a:rPr lang="de-AT" sz="1967" dirty="0" err="1"/>
              <a:t>usw</a:t>
            </a:r>
            <a:endParaRPr lang="de-AT" sz="1967" dirty="0"/>
          </a:p>
          <a:p>
            <a:r>
              <a:rPr lang="de-AT" sz="1967" dirty="0"/>
              <a:t>Schadenseignung, auch wenn kein Schaden entsteht</a:t>
            </a:r>
            <a:endParaRPr lang="de-DE" sz="1967" dirty="0"/>
          </a:p>
          <a:p>
            <a:pPr marL="0" indent="0">
              <a:buNone/>
            </a:pPr>
            <a:endParaRPr lang="de-DE" dirty="0"/>
          </a:p>
        </p:txBody>
      </p:sp>
    </p:spTree>
    <p:extLst>
      <p:ext uri="{BB962C8B-B14F-4D97-AF65-F5344CB8AC3E}">
        <p14:creationId xmlns:p14="http://schemas.microsoft.com/office/powerpoint/2010/main" val="594378225"/>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spect="1" noChangeArrowheads="1"/>
          </p:cNvSpPr>
          <p:nvPr>
            <p:ph type="title"/>
          </p:nvPr>
        </p:nvSpPr>
        <p:spPr/>
        <p:txBody>
          <a:bodyPr/>
          <a:lstStyle/>
          <a:p>
            <a:r>
              <a:rPr lang="de-DE" dirty="0" smtClean="0"/>
              <a:t>ANZEIGEPFLICHT DER FMA</a:t>
            </a:r>
            <a:endParaRPr lang="de-AT" dirty="0"/>
          </a:p>
        </p:txBody>
      </p:sp>
      <p:sp>
        <p:nvSpPr>
          <p:cNvPr id="17411" name="Rectangle 3"/>
          <p:cNvSpPr>
            <a:spLocks noGrp="1" noChangeArrowheads="1"/>
          </p:cNvSpPr>
          <p:nvPr>
            <p:ph type="body" idx="1"/>
          </p:nvPr>
        </p:nvSpPr>
        <p:spPr/>
        <p:txBody>
          <a:bodyPr/>
          <a:lstStyle/>
          <a:p>
            <a:r>
              <a:rPr lang="de-DE" sz="1967" dirty="0">
                <a:sym typeface="Wingdings" panose="05000000000000000000" pitchFamily="2" charset="2"/>
              </a:rPr>
              <a:t>Fehlerveröffentlichung gilt als schadensbereinigend</a:t>
            </a:r>
            <a:endParaRPr lang="de-DE" sz="1967" dirty="0"/>
          </a:p>
          <a:p>
            <a:pPr lvl="1"/>
            <a:r>
              <a:rPr lang="de-AT" sz="1625" dirty="0"/>
              <a:t>Aber nur für FMA-Anzeigepflicht, nicht im StGB („tätige Reue“)</a:t>
            </a:r>
          </a:p>
          <a:p>
            <a:pPr lvl="1"/>
            <a:r>
              <a:rPr lang="de-AT" sz="1625" dirty="0"/>
              <a:t>Tatbestände leider (!) nicht abgestimmt</a:t>
            </a:r>
          </a:p>
          <a:p>
            <a:r>
              <a:rPr lang="de-AT" sz="1967" dirty="0"/>
              <a:t>Kooperation mit OePR oder FMA sowie RL-KG Fehlerveröffentlichung sind keine tätige Reue, weil nicht „freiwillig“ (auch OePR-Prüfung zwingend, weil sonst FMA prüft)</a:t>
            </a:r>
          </a:p>
          <a:p>
            <a:pPr lvl="1"/>
            <a:r>
              <a:rPr lang="de-AT" sz="1625" dirty="0"/>
              <a:t>Zu spät, wenn bereits von OePR/FMA aufgedeckt</a:t>
            </a:r>
          </a:p>
          <a:p>
            <a:r>
              <a:rPr lang="de-AT" sz="1967" dirty="0"/>
              <a:t>Bisher keine Strafanzeige der FMA aus </a:t>
            </a:r>
            <a:r>
              <a:rPr lang="de-AT" sz="1967"/>
              <a:t>dem RL-KG!</a:t>
            </a:r>
            <a:endParaRPr lang="de-AT" sz="1967" dirty="0"/>
          </a:p>
          <a:p>
            <a:endParaRPr lang="de-AT" sz="1967" dirty="0"/>
          </a:p>
          <a:p>
            <a:endParaRPr lang="de-DE" sz="1967" dirty="0"/>
          </a:p>
          <a:p>
            <a:pPr marL="0" indent="0">
              <a:buNone/>
            </a:pPr>
            <a:endParaRPr lang="de-DE" dirty="0"/>
          </a:p>
        </p:txBody>
      </p:sp>
    </p:spTree>
    <p:extLst>
      <p:ext uri="{BB962C8B-B14F-4D97-AF65-F5344CB8AC3E}">
        <p14:creationId xmlns:p14="http://schemas.microsoft.com/office/powerpoint/2010/main" val="3874625282"/>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p:txBody>
          <a:bodyPr/>
          <a:lstStyle/>
          <a:p>
            <a:endParaRPr lang="de-AT" dirty="0" smtClean="0"/>
          </a:p>
          <a:p>
            <a:endParaRPr lang="de-AT" dirty="0"/>
          </a:p>
          <a:p>
            <a:endParaRPr lang="de-AT" dirty="0" smtClean="0"/>
          </a:p>
          <a:p>
            <a:endParaRPr lang="de-AT" dirty="0"/>
          </a:p>
          <a:p>
            <a:pPr marL="0" indent="0" algn="ctr">
              <a:buNone/>
            </a:pPr>
            <a:r>
              <a:rPr lang="de-AT" dirty="0" smtClean="0"/>
              <a:t>Danke </a:t>
            </a:r>
            <a:r>
              <a:rPr lang="de-AT" dirty="0"/>
              <a:t>für die Aufmerksamkeit!</a:t>
            </a:r>
          </a:p>
        </p:txBody>
      </p:sp>
    </p:spTree>
    <p:extLst>
      <p:ext uri="{BB962C8B-B14F-4D97-AF65-F5344CB8AC3E}">
        <p14:creationId xmlns:p14="http://schemas.microsoft.com/office/powerpoint/2010/main" val="18750406"/>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nchor="ctr">
            <a:normAutofit/>
          </a:bodyPr>
          <a:lstStyle/>
          <a:p>
            <a:r>
              <a:rPr lang="de-AT" dirty="0"/>
              <a:t>Rechnungslegungskontrolle und Bilanzstrafrecht</a:t>
            </a:r>
            <a:endParaRPr lang="de-AT" i="1" cap="none" dirty="0">
              <a:latin typeface="Gill Sans MT" panose="020B0502020104020203" pitchFamily="34" charset="0"/>
            </a:endParaRPr>
          </a:p>
        </p:txBody>
      </p:sp>
      <p:sp>
        <p:nvSpPr>
          <p:cNvPr id="3" name="Untertitel 2"/>
          <p:cNvSpPr>
            <a:spLocks noGrp="1"/>
          </p:cNvSpPr>
          <p:nvPr>
            <p:ph type="subTitle" idx="1"/>
          </p:nvPr>
        </p:nvSpPr>
        <p:spPr>
          <a:xfrm>
            <a:off x="581192" y="3286664"/>
            <a:ext cx="7989752" cy="780607"/>
          </a:xfrm>
        </p:spPr>
        <p:txBody>
          <a:bodyPr>
            <a:normAutofit fontScale="25000" lnSpcReduction="20000"/>
          </a:bodyPr>
          <a:lstStyle/>
          <a:p>
            <a:r>
              <a:rPr lang="de-AT" sz="8000" b="1" dirty="0">
                <a:solidFill>
                  <a:schemeClr val="bg1"/>
                </a:solidFill>
              </a:rPr>
              <a:t>Dr. Rudolf Jettmar</a:t>
            </a:r>
          </a:p>
          <a:p>
            <a:r>
              <a:rPr lang="de-AT" sz="8000" dirty="0">
                <a:solidFill>
                  <a:schemeClr val="bg1"/>
                </a:solidFill>
              </a:rPr>
              <a:t>Leiter der Prüfstelle</a:t>
            </a:r>
          </a:p>
          <a:p>
            <a:endParaRPr lang="de-AT" sz="8000" b="1" dirty="0">
              <a:solidFill>
                <a:schemeClr val="bg1"/>
              </a:solidFill>
            </a:endParaRPr>
          </a:p>
          <a:p>
            <a:endParaRPr lang="de-AT" sz="6400" b="1" dirty="0">
              <a:solidFill>
                <a:schemeClr val="bg1"/>
              </a:solidFill>
            </a:endParaRPr>
          </a:p>
          <a:p>
            <a:r>
              <a:rPr lang="de-AT" sz="8000" b="1" dirty="0">
                <a:solidFill>
                  <a:schemeClr val="bg1"/>
                </a:solidFill>
              </a:rPr>
              <a:t>Fachtagung Rechnungslegungskontrolle </a:t>
            </a:r>
          </a:p>
          <a:p>
            <a:r>
              <a:rPr lang="de-AT" sz="8000" b="1" dirty="0">
                <a:solidFill>
                  <a:schemeClr val="bg1"/>
                </a:solidFill>
              </a:rPr>
              <a:t>April 2016</a:t>
            </a:r>
          </a:p>
        </p:txBody>
      </p:sp>
    </p:spTree>
    <p:extLst>
      <p:ext uri="{BB962C8B-B14F-4D97-AF65-F5344CB8AC3E}">
        <p14:creationId xmlns:p14="http://schemas.microsoft.com/office/powerpoint/2010/main" val="1811976164"/>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chor="ctr"/>
          <a:lstStyle/>
          <a:p>
            <a:r>
              <a:rPr lang="de-DE" dirty="0" smtClean="0"/>
              <a:t>Einheitlicher Straftatbestand</a:t>
            </a:r>
            <a:endParaRPr lang="de-DE" dirty="0"/>
          </a:p>
        </p:txBody>
      </p:sp>
      <p:sp>
        <p:nvSpPr>
          <p:cNvPr id="3" name="Inhaltsplatzhalter 2"/>
          <p:cNvSpPr>
            <a:spLocks noGrp="1"/>
          </p:cNvSpPr>
          <p:nvPr>
            <p:ph idx="1"/>
          </p:nvPr>
        </p:nvSpPr>
        <p:spPr/>
        <p:txBody>
          <a:bodyPr anchor="t">
            <a:normAutofit/>
          </a:bodyPr>
          <a:lstStyle/>
          <a:p>
            <a:r>
              <a:rPr lang="de-DE" sz="2800" dirty="0"/>
              <a:t>Strafrecht alt:</a:t>
            </a:r>
          </a:p>
          <a:p>
            <a:pPr lvl="1"/>
            <a:r>
              <a:rPr lang="de-DE" sz="1800" dirty="0" smtClean="0"/>
              <a:t>Informationsdelikt in verschiedenen Gesetzen geregelt</a:t>
            </a:r>
          </a:p>
          <a:p>
            <a:pPr marL="324000" lvl="1" indent="0">
              <a:buNone/>
            </a:pPr>
            <a:endParaRPr lang="de-DE" sz="1800" dirty="0" smtClean="0"/>
          </a:p>
          <a:p>
            <a:r>
              <a:rPr lang="de-DE" sz="2800" dirty="0" smtClean="0"/>
              <a:t>Strafrecht </a:t>
            </a:r>
            <a:r>
              <a:rPr lang="de-DE" sz="2800" dirty="0"/>
              <a:t>neu:</a:t>
            </a:r>
          </a:p>
          <a:p>
            <a:pPr lvl="1"/>
            <a:r>
              <a:rPr lang="de-DE" sz="1800" dirty="0" smtClean="0"/>
              <a:t>Rechtsform unabhängiger strafrechtlicher Tatbestand</a:t>
            </a:r>
          </a:p>
          <a:p>
            <a:pPr lvl="1"/>
            <a:endParaRPr lang="de-DE" sz="1800" dirty="0" smtClean="0"/>
          </a:p>
        </p:txBody>
      </p:sp>
      <p:sp>
        <p:nvSpPr>
          <p:cNvPr id="4" name="Fußzeilenplatzhalter 3"/>
          <p:cNvSpPr>
            <a:spLocks noGrp="1"/>
          </p:cNvSpPr>
          <p:nvPr>
            <p:ph type="ftr" sz="quarter" idx="11"/>
          </p:nvPr>
        </p:nvSpPr>
        <p:spPr/>
        <p:txBody>
          <a:bodyPr/>
          <a:lstStyle/>
          <a:p>
            <a:r>
              <a:rPr lang="de-AT" smtClean="0">
                <a:solidFill>
                  <a:srgbClr val="58B6C0"/>
                </a:solidFill>
              </a:rPr>
              <a:t>Dr. Jettmar / Fachtagung Rechnungslegungskontrolle 2016</a:t>
            </a:r>
            <a:endParaRPr lang="de-AT" dirty="0" smtClean="0">
              <a:solidFill>
                <a:srgbClr val="58B6C0"/>
              </a:solidFill>
            </a:endParaRPr>
          </a:p>
        </p:txBody>
      </p:sp>
    </p:spTree>
    <p:extLst>
      <p:ext uri="{BB962C8B-B14F-4D97-AF65-F5344CB8AC3E}">
        <p14:creationId xmlns:p14="http://schemas.microsoft.com/office/powerpoint/2010/main" val="145654703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chor="ctr"/>
          <a:lstStyle/>
          <a:p>
            <a:r>
              <a:rPr lang="de-AT" dirty="0" smtClean="0"/>
              <a:t>Strafrecht als </a:t>
            </a:r>
            <a:r>
              <a:rPr lang="de-AT" dirty="0" err="1" smtClean="0"/>
              <a:t>ultima</a:t>
            </a:r>
            <a:r>
              <a:rPr lang="de-AT" dirty="0" smtClean="0"/>
              <a:t> </a:t>
            </a:r>
            <a:r>
              <a:rPr lang="de-AT" dirty="0" err="1" smtClean="0"/>
              <a:t>ratio</a:t>
            </a:r>
            <a:endParaRPr lang="de-AT" dirty="0"/>
          </a:p>
        </p:txBody>
      </p:sp>
      <p:sp>
        <p:nvSpPr>
          <p:cNvPr id="3" name="Inhaltsplatzhalter 2"/>
          <p:cNvSpPr>
            <a:spLocks noGrp="1"/>
          </p:cNvSpPr>
          <p:nvPr>
            <p:ph idx="1"/>
          </p:nvPr>
        </p:nvSpPr>
        <p:spPr/>
        <p:txBody>
          <a:bodyPr anchor="t">
            <a:normAutofit/>
          </a:bodyPr>
          <a:lstStyle/>
          <a:p>
            <a:r>
              <a:rPr lang="de-AT" dirty="0" smtClean="0"/>
              <a:t>§ 255 AktG </a:t>
            </a:r>
          </a:p>
          <a:p>
            <a:pPr lvl="1"/>
            <a:r>
              <a:rPr lang="de-AT" sz="1800" dirty="0"/>
              <a:t>w</a:t>
            </a:r>
            <a:r>
              <a:rPr lang="de-AT" sz="1800" dirty="0" smtClean="0"/>
              <a:t>eitgefasster Tatbestand</a:t>
            </a:r>
          </a:p>
          <a:p>
            <a:pPr lvl="1"/>
            <a:r>
              <a:rPr lang="de-AT" sz="1800" dirty="0" smtClean="0"/>
              <a:t>Gefahr der Kriminalisierung aller festgestellter Bilanzfehler</a:t>
            </a:r>
          </a:p>
          <a:p>
            <a:pPr marL="324000" lvl="1" indent="0">
              <a:buNone/>
            </a:pPr>
            <a:endParaRPr lang="de-AT" sz="1100" dirty="0" smtClean="0"/>
          </a:p>
          <a:p>
            <a:r>
              <a:rPr lang="de-AT" dirty="0" smtClean="0"/>
              <a:t>§ 163a StGB (neue Regelung)</a:t>
            </a:r>
          </a:p>
          <a:p>
            <a:pPr marL="324000" lvl="1" indent="0">
              <a:buNone/>
            </a:pPr>
            <a:r>
              <a:rPr lang="de-AT" sz="1800" dirty="0" smtClean="0"/>
              <a:t>Wesentliche Tatbestandsmerkmale </a:t>
            </a:r>
          </a:p>
          <a:p>
            <a:pPr lvl="2"/>
            <a:r>
              <a:rPr lang="de-AT" dirty="0"/>
              <a:t>w</a:t>
            </a:r>
            <a:r>
              <a:rPr lang="de-AT" dirty="0" smtClean="0"/>
              <a:t>esentliche Informationen betreffend die Vermögens-, Finanz- oder Ertragslage</a:t>
            </a:r>
          </a:p>
          <a:p>
            <a:pPr lvl="2"/>
            <a:r>
              <a:rPr lang="de-AT" dirty="0"/>
              <a:t>f</a:t>
            </a:r>
            <a:r>
              <a:rPr lang="de-AT" dirty="0" smtClean="0"/>
              <a:t>alsche oder unvollständige Darstellung in unvertretbarer Weise</a:t>
            </a:r>
          </a:p>
          <a:p>
            <a:pPr lvl="2"/>
            <a:r>
              <a:rPr lang="de-AT" dirty="0" smtClean="0"/>
              <a:t>Eignung einen erheblichen Schaden herbeizuführen</a:t>
            </a:r>
            <a:endParaRPr lang="de-AT" dirty="0"/>
          </a:p>
        </p:txBody>
      </p:sp>
      <p:sp>
        <p:nvSpPr>
          <p:cNvPr id="4" name="Fußzeilenplatzhalter 3"/>
          <p:cNvSpPr>
            <a:spLocks noGrp="1"/>
          </p:cNvSpPr>
          <p:nvPr>
            <p:ph type="ftr" sz="quarter" idx="11"/>
          </p:nvPr>
        </p:nvSpPr>
        <p:spPr/>
        <p:txBody>
          <a:bodyPr/>
          <a:lstStyle/>
          <a:p>
            <a:r>
              <a:rPr lang="de-AT" smtClean="0">
                <a:solidFill>
                  <a:srgbClr val="58B6C0"/>
                </a:solidFill>
              </a:rPr>
              <a:t>Dr. Jettmar / Fachtagung Rechnungslegungskontrolle 2016</a:t>
            </a:r>
            <a:endParaRPr lang="de-AT" dirty="0" smtClean="0">
              <a:solidFill>
                <a:srgbClr val="58B6C0"/>
              </a:solidFill>
            </a:endParaRPr>
          </a:p>
        </p:txBody>
      </p:sp>
    </p:spTree>
    <p:extLst>
      <p:ext uri="{BB962C8B-B14F-4D97-AF65-F5344CB8AC3E}">
        <p14:creationId xmlns:p14="http://schemas.microsoft.com/office/powerpoint/2010/main" val="4494029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nchor="ctr">
            <a:normAutofit/>
          </a:bodyPr>
          <a:lstStyle/>
          <a:p>
            <a:r>
              <a:rPr lang="de-DE" dirty="0"/>
              <a:t>Prüfungsschwerpunkte 2015</a:t>
            </a:r>
            <a:endParaRPr lang="de-AT" i="1" cap="none" dirty="0">
              <a:latin typeface="Gill Sans MT" panose="020B0502020104020203" pitchFamily="34" charset="0"/>
            </a:endParaRPr>
          </a:p>
        </p:txBody>
      </p:sp>
      <p:sp>
        <p:nvSpPr>
          <p:cNvPr id="3" name="Untertitel 2"/>
          <p:cNvSpPr>
            <a:spLocks noGrp="1"/>
          </p:cNvSpPr>
          <p:nvPr>
            <p:ph type="subTitle" idx="1"/>
          </p:nvPr>
        </p:nvSpPr>
        <p:spPr>
          <a:xfrm>
            <a:off x="581192" y="3286664"/>
            <a:ext cx="7989752" cy="780607"/>
          </a:xfrm>
        </p:spPr>
        <p:txBody>
          <a:bodyPr>
            <a:normAutofit fontScale="25000" lnSpcReduction="20000"/>
          </a:bodyPr>
          <a:lstStyle/>
          <a:p>
            <a:r>
              <a:rPr lang="de-AT" sz="8000" b="1" dirty="0" smtClean="0">
                <a:solidFill>
                  <a:schemeClr val="bg1"/>
                </a:solidFill>
              </a:rPr>
              <a:t>Univ.-Prof</a:t>
            </a:r>
            <a:r>
              <a:rPr lang="de-AT" sz="8000" b="1" dirty="0">
                <a:solidFill>
                  <a:schemeClr val="bg1"/>
                </a:solidFill>
              </a:rPr>
              <a:t>. Dr. Roman Rohatschek</a:t>
            </a:r>
          </a:p>
          <a:p>
            <a:r>
              <a:rPr lang="de-AT" sz="8000" dirty="0" err="1" smtClean="0">
                <a:solidFill>
                  <a:schemeClr val="bg1"/>
                </a:solidFill>
              </a:rPr>
              <a:t>Stv</a:t>
            </a:r>
            <a:r>
              <a:rPr lang="de-AT" sz="8000" dirty="0">
                <a:solidFill>
                  <a:schemeClr val="bg1"/>
                </a:solidFill>
              </a:rPr>
              <a:t>. Leiter der </a:t>
            </a:r>
            <a:r>
              <a:rPr lang="de-AT" sz="8000" dirty="0" smtClean="0">
                <a:solidFill>
                  <a:schemeClr val="bg1"/>
                </a:solidFill>
              </a:rPr>
              <a:t>Prüfstelle</a:t>
            </a:r>
          </a:p>
          <a:p>
            <a:endParaRPr lang="de-AT" sz="8000" dirty="0">
              <a:solidFill>
                <a:schemeClr val="bg1"/>
              </a:solidFill>
            </a:endParaRPr>
          </a:p>
          <a:p>
            <a:endParaRPr lang="de-AT" sz="8000" dirty="0" smtClean="0">
              <a:solidFill>
                <a:schemeClr val="bg1"/>
              </a:solidFill>
            </a:endParaRPr>
          </a:p>
          <a:p>
            <a:r>
              <a:rPr lang="de-AT" sz="8000" b="1" dirty="0">
                <a:solidFill>
                  <a:schemeClr val="bg1"/>
                </a:solidFill>
              </a:rPr>
              <a:t>Fachtagung Rechnungslegungskontrolle </a:t>
            </a:r>
            <a:endParaRPr lang="de-AT" sz="8000" b="1" dirty="0" smtClean="0">
              <a:solidFill>
                <a:schemeClr val="bg1"/>
              </a:solidFill>
            </a:endParaRPr>
          </a:p>
          <a:p>
            <a:r>
              <a:rPr lang="de-AT" sz="8000" b="1" dirty="0" smtClean="0">
                <a:solidFill>
                  <a:schemeClr val="bg1"/>
                </a:solidFill>
              </a:rPr>
              <a:t>April </a:t>
            </a:r>
            <a:r>
              <a:rPr lang="de-AT" sz="8000" b="1" dirty="0">
                <a:solidFill>
                  <a:schemeClr val="bg1"/>
                </a:solidFill>
              </a:rPr>
              <a:t>2016</a:t>
            </a:r>
          </a:p>
          <a:p>
            <a:endParaRPr lang="de-AT" dirty="0"/>
          </a:p>
        </p:txBody>
      </p:sp>
    </p:spTree>
    <p:extLst>
      <p:ext uri="{BB962C8B-B14F-4D97-AF65-F5344CB8AC3E}">
        <p14:creationId xmlns:p14="http://schemas.microsoft.com/office/powerpoint/2010/main" val="735817468"/>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chor="ctr"/>
          <a:lstStyle/>
          <a:p>
            <a:r>
              <a:rPr lang="de-DE" dirty="0" smtClean="0"/>
              <a:t>Prüfungsschwerpunkte 2015</a:t>
            </a:r>
            <a:endParaRPr lang="de-DE" dirty="0"/>
          </a:p>
        </p:txBody>
      </p:sp>
      <p:sp>
        <p:nvSpPr>
          <p:cNvPr id="3" name="Inhaltsplatzhalter 2"/>
          <p:cNvSpPr>
            <a:spLocks noGrp="1"/>
          </p:cNvSpPr>
          <p:nvPr>
            <p:ph idx="1"/>
          </p:nvPr>
        </p:nvSpPr>
        <p:spPr>
          <a:xfrm>
            <a:off x="581192" y="2045909"/>
            <a:ext cx="7989752" cy="3630795"/>
          </a:xfrm>
        </p:spPr>
        <p:txBody>
          <a:bodyPr anchor="t">
            <a:normAutofit/>
          </a:bodyPr>
          <a:lstStyle/>
          <a:p>
            <a:r>
              <a:rPr lang="de-DE" dirty="0"/>
              <a:t>BEMESSUNG DES BEIZULEGENDEN ZEITWERTS UND </a:t>
            </a:r>
            <a:r>
              <a:rPr lang="de-DE" dirty="0" smtClean="0"/>
              <a:t>DAZUGEHÖRIGE ANGABEN (IFRS </a:t>
            </a:r>
            <a:r>
              <a:rPr lang="de-DE" dirty="0"/>
              <a:t>13</a:t>
            </a:r>
            <a:r>
              <a:rPr lang="de-DE" dirty="0" smtClean="0"/>
              <a:t>)</a:t>
            </a:r>
          </a:p>
          <a:p>
            <a:pPr lvl="1"/>
            <a:r>
              <a:rPr lang="de-DE" sz="2000" dirty="0"/>
              <a:t>Im Lichte </a:t>
            </a:r>
            <a:r>
              <a:rPr lang="de-DE" sz="2000" dirty="0" smtClean="0"/>
              <a:t>dieses Schwerpunkts </a:t>
            </a:r>
            <a:r>
              <a:rPr lang="de-DE" sz="2000" dirty="0"/>
              <a:t>wird ein besonderes Augenmerk auf folgende Themen gelegt:</a:t>
            </a:r>
          </a:p>
          <a:p>
            <a:pPr lvl="2"/>
            <a:r>
              <a:rPr lang="de-DE" sz="1600" dirty="0" smtClean="0"/>
              <a:t>Unternehmenszusammenschlüsse </a:t>
            </a:r>
            <a:r>
              <a:rPr lang="de-DE" sz="1600" dirty="0"/>
              <a:t>(IFRS 3),</a:t>
            </a:r>
          </a:p>
          <a:p>
            <a:pPr lvl="2"/>
            <a:r>
              <a:rPr lang="de-DE" sz="1600" dirty="0" smtClean="0"/>
              <a:t>als </a:t>
            </a:r>
            <a:r>
              <a:rPr lang="de-DE" sz="1600" dirty="0"/>
              <a:t>Finanzinvestition gehaltene Immobilien (IAS 40) sowie</a:t>
            </a:r>
          </a:p>
          <a:p>
            <a:pPr lvl="2"/>
            <a:r>
              <a:rPr lang="de-DE" sz="1600" dirty="0" smtClean="0"/>
              <a:t>zur </a:t>
            </a:r>
            <a:r>
              <a:rPr lang="de-DE" sz="1600" dirty="0"/>
              <a:t>Veräußerung gehaltene langfristige Vermögenswerte und aufgegebene </a:t>
            </a:r>
            <a:r>
              <a:rPr lang="de-DE" sz="1600" dirty="0" smtClean="0"/>
              <a:t>Geschäftsbereiche (IFRS </a:t>
            </a:r>
            <a:r>
              <a:rPr lang="de-DE" sz="1600" dirty="0"/>
              <a:t>5</a:t>
            </a:r>
            <a:r>
              <a:rPr lang="de-DE" sz="1600" dirty="0" smtClean="0"/>
              <a:t>).</a:t>
            </a:r>
          </a:p>
        </p:txBody>
      </p:sp>
      <p:sp>
        <p:nvSpPr>
          <p:cNvPr id="4" name="Fußzeilenplatzhalter 3"/>
          <p:cNvSpPr>
            <a:spLocks noGrp="1"/>
          </p:cNvSpPr>
          <p:nvPr>
            <p:ph type="ftr" sz="quarter" idx="11"/>
          </p:nvPr>
        </p:nvSpPr>
        <p:spPr/>
        <p:txBody>
          <a:bodyPr/>
          <a:lstStyle/>
          <a:p>
            <a:r>
              <a:rPr lang="de-DE" smtClean="0">
                <a:solidFill>
                  <a:srgbClr val="58B6C0"/>
                </a:solidFill>
              </a:rPr>
              <a:t>Univ.-Prof. Dr. Rohatschek / Fachtagung Rechnungslegungskontrolle 2016</a:t>
            </a:r>
            <a:endParaRPr lang="de-AT" dirty="0" smtClean="0">
              <a:solidFill>
                <a:srgbClr val="58B6C0"/>
              </a:solidFill>
            </a:endParaRPr>
          </a:p>
        </p:txBody>
      </p:sp>
    </p:spTree>
    <p:extLst>
      <p:ext uri="{BB962C8B-B14F-4D97-AF65-F5344CB8AC3E}">
        <p14:creationId xmlns:p14="http://schemas.microsoft.com/office/powerpoint/2010/main" val="239630656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chor="ctr"/>
          <a:lstStyle/>
          <a:p>
            <a:r>
              <a:rPr lang="de-DE" dirty="0" smtClean="0"/>
              <a:t>Prüfungsschwerpunkte 2015</a:t>
            </a:r>
            <a:endParaRPr lang="de-DE" dirty="0"/>
          </a:p>
        </p:txBody>
      </p:sp>
      <p:sp>
        <p:nvSpPr>
          <p:cNvPr id="3" name="Inhaltsplatzhalter 2"/>
          <p:cNvSpPr>
            <a:spLocks noGrp="1"/>
          </p:cNvSpPr>
          <p:nvPr>
            <p:ph idx="1"/>
          </p:nvPr>
        </p:nvSpPr>
        <p:spPr>
          <a:xfrm>
            <a:off x="581192" y="2045909"/>
            <a:ext cx="7989752" cy="3630795"/>
          </a:xfrm>
        </p:spPr>
        <p:txBody>
          <a:bodyPr anchor="t">
            <a:normAutofit/>
          </a:bodyPr>
          <a:lstStyle/>
          <a:p>
            <a:r>
              <a:rPr lang="de-DE" dirty="0"/>
              <a:t>WERTMINDERUNG VON NICHT FINANZIELLEN </a:t>
            </a:r>
            <a:r>
              <a:rPr lang="de-DE" dirty="0" smtClean="0"/>
              <a:t>VERMÖGENSWERTEN (IAS </a:t>
            </a:r>
            <a:r>
              <a:rPr lang="de-DE" dirty="0"/>
              <a:t>36</a:t>
            </a:r>
            <a:r>
              <a:rPr lang="de-DE" dirty="0" smtClean="0"/>
              <a:t>)</a:t>
            </a:r>
          </a:p>
          <a:p>
            <a:pPr lvl="1"/>
            <a:r>
              <a:rPr lang="de-DE" dirty="0"/>
              <a:t>Die gesamteuropäische Wirtschaftslage und das aktuelle Zinsniveau (volatile Märkte, </a:t>
            </a:r>
            <a:r>
              <a:rPr lang="de-DE" dirty="0" smtClean="0"/>
              <a:t>geringe bzw</a:t>
            </a:r>
            <a:r>
              <a:rPr lang="de-DE" dirty="0"/>
              <a:t>. negative Zinsen), können sich nachteilig auf die erwarteten Cashflows </a:t>
            </a:r>
            <a:r>
              <a:rPr lang="de-DE" dirty="0" smtClean="0"/>
              <a:t>auswirken. Auf </a:t>
            </a:r>
            <a:r>
              <a:rPr lang="de-DE" dirty="0"/>
              <a:t>folgende Punkte ist daher im Rahmen der Berechnung des Nutzungswerts </a:t>
            </a:r>
            <a:r>
              <a:rPr lang="de-DE" dirty="0" smtClean="0"/>
              <a:t>besonderes Augenmerk </a:t>
            </a:r>
            <a:r>
              <a:rPr lang="de-DE" dirty="0"/>
              <a:t>zu legen:</a:t>
            </a:r>
          </a:p>
          <a:p>
            <a:pPr lvl="2"/>
            <a:r>
              <a:rPr lang="de-DE" dirty="0" smtClean="0"/>
              <a:t>Cashflow-Prognosen </a:t>
            </a:r>
            <a:r>
              <a:rPr lang="de-DE" dirty="0"/>
              <a:t>(IAS 36.33 (a) und (b) sowie IAS 36.34),</a:t>
            </a:r>
          </a:p>
          <a:p>
            <a:pPr lvl="2"/>
            <a:r>
              <a:rPr lang="de-DE" dirty="0" smtClean="0"/>
              <a:t>Abzinsungssatz </a:t>
            </a:r>
            <a:r>
              <a:rPr lang="de-DE" dirty="0"/>
              <a:t>(IAS 36.55 und .56) sowie</a:t>
            </a:r>
          </a:p>
          <a:p>
            <a:pPr lvl="2"/>
            <a:r>
              <a:rPr lang="de-DE" dirty="0" smtClean="0"/>
              <a:t>ausreichend </a:t>
            </a:r>
            <a:r>
              <a:rPr lang="de-DE" dirty="0"/>
              <a:t>präzise Offenlegung der Bewertungsmethoden und der zu Grunde liegenden</a:t>
            </a:r>
          </a:p>
          <a:p>
            <a:pPr lvl="2"/>
            <a:r>
              <a:rPr lang="de-DE" dirty="0"/>
              <a:t>Annahmen (IAS 36.134</a:t>
            </a:r>
            <a:r>
              <a:rPr lang="de-DE" dirty="0" smtClean="0"/>
              <a:t>).</a:t>
            </a:r>
          </a:p>
          <a:p>
            <a:pPr lvl="1"/>
            <a:r>
              <a:rPr lang="de-DE" dirty="0" smtClean="0"/>
              <a:t>Das aktuelle Zinsniveau beeinflusst auch Bewertungen nach IAS 19 und IAS 37.</a:t>
            </a:r>
          </a:p>
        </p:txBody>
      </p:sp>
      <p:sp>
        <p:nvSpPr>
          <p:cNvPr id="4" name="Fußzeilenplatzhalter 3"/>
          <p:cNvSpPr>
            <a:spLocks noGrp="1"/>
          </p:cNvSpPr>
          <p:nvPr>
            <p:ph type="ftr" sz="quarter" idx="11"/>
          </p:nvPr>
        </p:nvSpPr>
        <p:spPr/>
        <p:txBody>
          <a:bodyPr/>
          <a:lstStyle/>
          <a:p>
            <a:r>
              <a:rPr lang="de-DE" smtClean="0">
                <a:solidFill>
                  <a:srgbClr val="58B6C0"/>
                </a:solidFill>
              </a:rPr>
              <a:t>Univ.-Prof. Dr. Rohatschek / Fachtagung Rechnungslegungskontrolle 2016</a:t>
            </a:r>
            <a:endParaRPr lang="de-AT" dirty="0" smtClean="0">
              <a:solidFill>
                <a:srgbClr val="58B6C0"/>
              </a:solidFill>
            </a:endParaRPr>
          </a:p>
        </p:txBody>
      </p:sp>
    </p:spTree>
    <p:extLst>
      <p:ext uri="{BB962C8B-B14F-4D97-AF65-F5344CB8AC3E}">
        <p14:creationId xmlns:p14="http://schemas.microsoft.com/office/powerpoint/2010/main" val="388814984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chor="ctr"/>
          <a:lstStyle/>
          <a:p>
            <a:r>
              <a:rPr lang="de-DE" dirty="0" smtClean="0"/>
              <a:t>Prüfungsschwerpunkte 2015</a:t>
            </a:r>
            <a:endParaRPr lang="de-DE" dirty="0"/>
          </a:p>
        </p:txBody>
      </p:sp>
      <p:sp>
        <p:nvSpPr>
          <p:cNvPr id="3" name="Inhaltsplatzhalter 2"/>
          <p:cNvSpPr>
            <a:spLocks noGrp="1"/>
          </p:cNvSpPr>
          <p:nvPr>
            <p:ph idx="1"/>
          </p:nvPr>
        </p:nvSpPr>
        <p:spPr>
          <a:xfrm>
            <a:off x="581192" y="2126403"/>
            <a:ext cx="7989752" cy="3630795"/>
          </a:xfrm>
        </p:spPr>
        <p:txBody>
          <a:bodyPr anchor="t">
            <a:normAutofit/>
          </a:bodyPr>
          <a:lstStyle/>
          <a:p>
            <a:r>
              <a:rPr lang="de-DE" dirty="0"/>
              <a:t>DIE BILANZIERUNG VON VORRÄTEN (IAS 2</a:t>
            </a:r>
            <a:r>
              <a:rPr lang="de-DE" dirty="0" smtClean="0"/>
              <a:t>)</a:t>
            </a:r>
          </a:p>
          <a:p>
            <a:pPr lvl="1"/>
            <a:r>
              <a:rPr lang="de-DE" sz="2000" dirty="0" smtClean="0"/>
              <a:t>Aufgrund Preisentwicklungen auf Rohstoffmärkten und der damit einhergehende Einfluss auf die Bewertung bzw. Bewertungstechniken von Vorräte sind Anlass für diesen Schwerpunkt. </a:t>
            </a:r>
          </a:p>
          <a:p>
            <a:pPr lvl="1"/>
            <a:r>
              <a:rPr lang="de-DE" sz="2000" dirty="0" smtClean="0"/>
              <a:t>Ferner wird auch auf die Zuordnung zu den Vorräten insbesondere im Immobilienbereich Augenmerk gelegt.</a:t>
            </a:r>
          </a:p>
        </p:txBody>
      </p:sp>
      <p:sp>
        <p:nvSpPr>
          <p:cNvPr id="4" name="Fußzeilenplatzhalter 3"/>
          <p:cNvSpPr>
            <a:spLocks noGrp="1"/>
          </p:cNvSpPr>
          <p:nvPr>
            <p:ph type="ftr" sz="quarter" idx="11"/>
          </p:nvPr>
        </p:nvSpPr>
        <p:spPr/>
        <p:txBody>
          <a:bodyPr/>
          <a:lstStyle/>
          <a:p>
            <a:r>
              <a:rPr lang="de-DE" smtClean="0">
                <a:solidFill>
                  <a:srgbClr val="58B6C0"/>
                </a:solidFill>
              </a:rPr>
              <a:t>Univ.-Prof. Dr. Rohatschek / Fachtagung Rechnungslegungskontrolle 2016</a:t>
            </a:r>
            <a:endParaRPr lang="de-AT" dirty="0" smtClean="0">
              <a:solidFill>
                <a:srgbClr val="58B6C0"/>
              </a:solidFill>
            </a:endParaRPr>
          </a:p>
        </p:txBody>
      </p:sp>
    </p:spTree>
    <p:extLst>
      <p:ext uri="{BB962C8B-B14F-4D97-AF65-F5344CB8AC3E}">
        <p14:creationId xmlns:p14="http://schemas.microsoft.com/office/powerpoint/2010/main" val="28164469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581191" y="990600"/>
            <a:ext cx="8149151" cy="1504844"/>
          </a:xfrm>
        </p:spPr>
        <p:txBody>
          <a:bodyPr anchor="ctr">
            <a:normAutofit/>
          </a:bodyPr>
          <a:lstStyle/>
          <a:p>
            <a:r>
              <a:rPr lang="de-DE" sz="3400" dirty="0" smtClean="0"/>
              <a:t>Erfahrungen aus O</a:t>
            </a:r>
            <a:r>
              <a:rPr lang="de-DE" sz="3400" cap="none" dirty="0" smtClean="0"/>
              <a:t>e</a:t>
            </a:r>
            <a:r>
              <a:rPr lang="de-DE" sz="3400" dirty="0" smtClean="0"/>
              <a:t>PR-Prüfungen</a:t>
            </a:r>
            <a:endParaRPr lang="de-AT" sz="3400" i="1" cap="none" dirty="0">
              <a:latin typeface="Gill Sans MT" panose="020B0502020104020203" pitchFamily="34" charset="0"/>
            </a:endParaRPr>
          </a:p>
        </p:txBody>
      </p:sp>
      <p:sp>
        <p:nvSpPr>
          <p:cNvPr id="3" name="Untertitel 2"/>
          <p:cNvSpPr>
            <a:spLocks noGrp="1"/>
          </p:cNvSpPr>
          <p:nvPr>
            <p:ph type="subTitle" idx="1"/>
          </p:nvPr>
        </p:nvSpPr>
        <p:spPr>
          <a:xfrm>
            <a:off x="581192" y="3286664"/>
            <a:ext cx="7989752" cy="780607"/>
          </a:xfrm>
        </p:spPr>
        <p:txBody>
          <a:bodyPr>
            <a:normAutofit fontScale="25000" lnSpcReduction="20000"/>
          </a:bodyPr>
          <a:lstStyle/>
          <a:p>
            <a:r>
              <a:rPr lang="de-AT" sz="8000" b="1" dirty="0" smtClean="0">
                <a:solidFill>
                  <a:schemeClr val="bg1"/>
                </a:solidFill>
              </a:rPr>
              <a:t>Univ.-Prof</a:t>
            </a:r>
            <a:r>
              <a:rPr lang="de-AT" sz="8000" b="1" dirty="0">
                <a:solidFill>
                  <a:schemeClr val="bg1"/>
                </a:solidFill>
              </a:rPr>
              <a:t>. Dr. Roman Rohatschek</a:t>
            </a:r>
          </a:p>
          <a:p>
            <a:r>
              <a:rPr lang="de-AT" sz="8000" dirty="0" err="1" smtClean="0">
                <a:solidFill>
                  <a:schemeClr val="bg1"/>
                </a:solidFill>
              </a:rPr>
              <a:t>Stv</a:t>
            </a:r>
            <a:r>
              <a:rPr lang="de-AT" sz="8000" dirty="0">
                <a:solidFill>
                  <a:schemeClr val="bg1"/>
                </a:solidFill>
              </a:rPr>
              <a:t>. Leiter der </a:t>
            </a:r>
            <a:r>
              <a:rPr lang="de-AT" sz="8000" dirty="0" smtClean="0">
                <a:solidFill>
                  <a:schemeClr val="bg1"/>
                </a:solidFill>
              </a:rPr>
              <a:t>Prüfstelle</a:t>
            </a:r>
          </a:p>
          <a:p>
            <a:endParaRPr lang="de-AT" sz="8000" dirty="0">
              <a:solidFill>
                <a:schemeClr val="bg1"/>
              </a:solidFill>
            </a:endParaRPr>
          </a:p>
          <a:p>
            <a:endParaRPr lang="de-AT" sz="8000" dirty="0" smtClean="0">
              <a:solidFill>
                <a:schemeClr val="bg1"/>
              </a:solidFill>
            </a:endParaRPr>
          </a:p>
          <a:p>
            <a:r>
              <a:rPr lang="de-AT" sz="8000" b="1" dirty="0">
                <a:solidFill>
                  <a:schemeClr val="bg1"/>
                </a:solidFill>
              </a:rPr>
              <a:t>Fachtagung Rechnungslegungskontrolle </a:t>
            </a:r>
          </a:p>
          <a:p>
            <a:r>
              <a:rPr lang="de-AT" sz="8000" b="1" dirty="0">
                <a:solidFill>
                  <a:schemeClr val="bg1"/>
                </a:solidFill>
              </a:rPr>
              <a:t>April </a:t>
            </a:r>
            <a:r>
              <a:rPr lang="de-AT" sz="8000" b="1" dirty="0" smtClean="0">
                <a:solidFill>
                  <a:schemeClr val="bg1"/>
                </a:solidFill>
              </a:rPr>
              <a:t>2016</a:t>
            </a:r>
            <a:endParaRPr lang="de-AT" dirty="0"/>
          </a:p>
        </p:txBody>
      </p:sp>
    </p:spTree>
    <p:extLst>
      <p:ext uri="{BB962C8B-B14F-4D97-AF65-F5344CB8AC3E}">
        <p14:creationId xmlns:p14="http://schemas.microsoft.com/office/powerpoint/2010/main" val="1011016241"/>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chor="ctr"/>
          <a:lstStyle/>
          <a:p>
            <a:r>
              <a:rPr lang="de-DE" dirty="0" smtClean="0"/>
              <a:t>Prüfungsschwerpunkte 2015</a:t>
            </a:r>
            <a:endParaRPr lang="de-DE" dirty="0"/>
          </a:p>
        </p:txBody>
      </p:sp>
      <p:sp>
        <p:nvSpPr>
          <p:cNvPr id="3" name="Inhaltsplatzhalter 2"/>
          <p:cNvSpPr>
            <a:spLocks noGrp="1"/>
          </p:cNvSpPr>
          <p:nvPr>
            <p:ph idx="1"/>
          </p:nvPr>
        </p:nvSpPr>
        <p:spPr>
          <a:xfrm>
            <a:off x="581192" y="2126403"/>
            <a:ext cx="7989752" cy="3630795"/>
          </a:xfrm>
        </p:spPr>
        <p:txBody>
          <a:bodyPr anchor="t">
            <a:normAutofit/>
          </a:bodyPr>
          <a:lstStyle/>
          <a:p>
            <a:r>
              <a:rPr lang="de-DE" dirty="0" smtClean="0"/>
              <a:t>KAPITALFLUSSRECHNUNG </a:t>
            </a:r>
            <a:r>
              <a:rPr lang="de-DE" dirty="0"/>
              <a:t>(IAS 7</a:t>
            </a:r>
            <a:r>
              <a:rPr lang="de-DE" dirty="0" smtClean="0"/>
              <a:t>)</a:t>
            </a:r>
          </a:p>
          <a:p>
            <a:pPr lvl="1"/>
            <a:r>
              <a:rPr lang="de-DE" dirty="0"/>
              <a:t>Darstellung der </a:t>
            </a:r>
            <a:r>
              <a:rPr lang="de-DE" dirty="0" smtClean="0"/>
              <a:t>Kapitalflussrechnung </a:t>
            </a:r>
          </a:p>
          <a:p>
            <a:pPr lvl="2"/>
            <a:r>
              <a:rPr lang="de-DE" dirty="0" smtClean="0"/>
              <a:t>insbesondere Zuordnung der Cashflows zu den Bereichen sowie Angaben, wenn eine Zuordnung nicht eindeutig ist</a:t>
            </a:r>
          </a:p>
          <a:p>
            <a:pPr lvl="1"/>
            <a:r>
              <a:rPr lang="de-DE" dirty="0"/>
              <a:t>Darstellung </a:t>
            </a:r>
            <a:r>
              <a:rPr lang="de-DE" dirty="0" smtClean="0"/>
              <a:t>von und </a:t>
            </a:r>
            <a:r>
              <a:rPr lang="de-DE" dirty="0"/>
              <a:t>Angaben zu nicht zahlungswirksamen </a:t>
            </a:r>
            <a:r>
              <a:rPr lang="de-DE" dirty="0" smtClean="0"/>
              <a:t>Transaktionen</a:t>
            </a:r>
          </a:p>
          <a:p>
            <a:pPr lvl="1"/>
            <a:r>
              <a:rPr lang="de-DE" dirty="0" smtClean="0"/>
              <a:t>Darstellung </a:t>
            </a:r>
            <a:r>
              <a:rPr lang="de-DE" dirty="0"/>
              <a:t>von Investitions- und Finanzierungstätigkeit und Beachtung des </a:t>
            </a:r>
            <a:r>
              <a:rPr lang="de-DE" dirty="0" smtClean="0"/>
              <a:t>grundsätzlichen Saldierungsverbots </a:t>
            </a:r>
            <a:r>
              <a:rPr lang="de-DE" dirty="0"/>
              <a:t>(IAS 7.21 bis .24</a:t>
            </a:r>
            <a:r>
              <a:rPr lang="de-DE" dirty="0" smtClean="0"/>
              <a:t>)</a:t>
            </a:r>
            <a:endParaRPr lang="de-DE" dirty="0"/>
          </a:p>
          <a:p>
            <a:pPr lvl="1"/>
            <a:r>
              <a:rPr lang="de-DE" dirty="0" smtClean="0"/>
              <a:t>Zinsen</a:t>
            </a:r>
            <a:r>
              <a:rPr lang="de-DE" dirty="0"/>
              <a:t>, Dividenden und Ertragssteuern (IAS 7.31 bis .36</a:t>
            </a:r>
            <a:r>
              <a:rPr lang="de-DE" dirty="0" smtClean="0"/>
              <a:t>)</a:t>
            </a:r>
            <a:endParaRPr lang="de-DE" dirty="0"/>
          </a:p>
          <a:p>
            <a:pPr lvl="1"/>
            <a:r>
              <a:rPr lang="de-DE" dirty="0" smtClean="0"/>
              <a:t>Zahlungsmittel </a:t>
            </a:r>
            <a:r>
              <a:rPr lang="de-DE" dirty="0"/>
              <a:t>und Zahlungsmitteläquivalente (</a:t>
            </a:r>
            <a:r>
              <a:rPr lang="de-DE" dirty="0" smtClean="0"/>
              <a:t>IAS 7.6 </a:t>
            </a:r>
            <a:r>
              <a:rPr lang="de-DE" dirty="0"/>
              <a:t>und .49</a:t>
            </a:r>
            <a:r>
              <a:rPr lang="de-DE" dirty="0" smtClean="0"/>
              <a:t>)</a:t>
            </a:r>
          </a:p>
        </p:txBody>
      </p:sp>
      <p:sp>
        <p:nvSpPr>
          <p:cNvPr id="4" name="Fußzeilenplatzhalter 3"/>
          <p:cNvSpPr>
            <a:spLocks noGrp="1"/>
          </p:cNvSpPr>
          <p:nvPr>
            <p:ph type="ftr" sz="quarter" idx="11"/>
          </p:nvPr>
        </p:nvSpPr>
        <p:spPr/>
        <p:txBody>
          <a:bodyPr/>
          <a:lstStyle/>
          <a:p>
            <a:r>
              <a:rPr lang="de-DE" smtClean="0">
                <a:solidFill>
                  <a:srgbClr val="58B6C0"/>
                </a:solidFill>
              </a:rPr>
              <a:t>Univ.-Prof. Dr. Rohatschek / Fachtagung Rechnungslegungskontrolle 2016</a:t>
            </a:r>
            <a:endParaRPr lang="de-AT" dirty="0" smtClean="0">
              <a:solidFill>
                <a:srgbClr val="58B6C0"/>
              </a:solidFill>
            </a:endParaRPr>
          </a:p>
        </p:txBody>
      </p:sp>
    </p:spTree>
    <p:extLst>
      <p:ext uri="{BB962C8B-B14F-4D97-AF65-F5344CB8AC3E}">
        <p14:creationId xmlns:p14="http://schemas.microsoft.com/office/powerpoint/2010/main" val="177104092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chor="ctr"/>
          <a:lstStyle/>
          <a:p>
            <a:r>
              <a:rPr lang="de-DE" dirty="0" smtClean="0"/>
              <a:t>Prüfungsschwerpunkte 2015</a:t>
            </a:r>
            <a:endParaRPr lang="de-DE" dirty="0"/>
          </a:p>
        </p:txBody>
      </p:sp>
      <p:sp>
        <p:nvSpPr>
          <p:cNvPr id="3" name="Inhaltsplatzhalter 2"/>
          <p:cNvSpPr>
            <a:spLocks noGrp="1"/>
          </p:cNvSpPr>
          <p:nvPr>
            <p:ph idx="1"/>
          </p:nvPr>
        </p:nvSpPr>
        <p:spPr>
          <a:xfrm>
            <a:off x="581192" y="2045909"/>
            <a:ext cx="7989752" cy="3630795"/>
          </a:xfrm>
        </p:spPr>
        <p:txBody>
          <a:bodyPr anchor="t">
            <a:normAutofit/>
          </a:bodyPr>
          <a:lstStyle/>
          <a:p>
            <a:r>
              <a:rPr lang="de-DE" dirty="0"/>
              <a:t>BEWERTUNG VON RESTRUKTURIERTEN KREDITEN UND </a:t>
            </a:r>
            <a:r>
              <a:rPr lang="de-DE" dirty="0" smtClean="0"/>
              <a:t>DAZUGEHÖRIGE ANGABEN </a:t>
            </a:r>
            <a:r>
              <a:rPr lang="de-DE" dirty="0"/>
              <a:t>(IAS 39/IFRS 7</a:t>
            </a:r>
            <a:r>
              <a:rPr lang="de-DE" dirty="0" smtClean="0"/>
              <a:t>)</a:t>
            </a:r>
          </a:p>
          <a:p>
            <a:pPr lvl="1"/>
            <a:r>
              <a:rPr lang="de-DE" sz="2000" dirty="0"/>
              <a:t>Es wird </a:t>
            </a:r>
            <a:r>
              <a:rPr lang="de-DE" sz="2000" dirty="0" smtClean="0"/>
              <a:t>der </a:t>
            </a:r>
            <a:r>
              <a:rPr lang="de-DE" sz="2000" dirty="0"/>
              <a:t>Fokus auf folgende Bereiche gelegt:</a:t>
            </a:r>
          </a:p>
          <a:p>
            <a:pPr lvl="2"/>
            <a:r>
              <a:rPr lang="de-DE" sz="1600" dirty="0" smtClean="0"/>
              <a:t>Ermittlung </a:t>
            </a:r>
            <a:r>
              <a:rPr lang="de-DE" sz="1600" dirty="0"/>
              <a:t>des Barwerts der erwarteten künftigen Cashflows nach IAS 39.63, </a:t>
            </a:r>
            <a:r>
              <a:rPr lang="de-DE" sz="1600" dirty="0" smtClean="0"/>
              <a:t>abgezinst mit </a:t>
            </a:r>
            <a:r>
              <a:rPr lang="de-DE" sz="1600" dirty="0"/>
              <a:t>dem ursprünglichen Effektivzinssatz des finanziellen Vermögenswerts, </a:t>
            </a:r>
            <a:r>
              <a:rPr lang="de-DE" sz="1600" dirty="0" smtClean="0"/>
              <a:t>insbesondere im </a:t>
            </a:r>
            <a:r>
              <a:rPr lang="de-DE" sz="1600" dirty="0"/>
              <a:t>Falle erheblicher finanzieller Schwierigkeiten des Schuldners </a:t>
            </a:r>
            <a:r>
              <a:rPr lang="de-DE" sz="1600" dirty="0" smtClean="0"/>
              <a:t>nach IAS 39.59</a:t>
            </a:r>
            <a:endParaRPr lang="de-DE" sz="1600" dirty="0"/>
          </a:p>
          <a:p>
            <a:pPr lvl="2"/>
            <a:r>
              <a:rPr lang="de-DE" sz="1600" dirty="0" smtClean="0"/>
              <a:t>verlässliche </a:t>
            </a:r>
            <a:r>
              <a:rPr lang="de-DE" sz="1600" dirty="0"/>
              <a:t>Nachweise, welche die erwarteten Cashflows rechtfertigen; sowie</a:t>
            </a:r>
          </a:p>
          <a:p>
            <a:pPr lvl="2"/>
            <a:r>
              <a:rPr lang="de-DE" sz="1600" dirty="0" err="1" smtClean="0"/>
              <a:t>Angabepflichten</a:t>
            </a:r>
            <a:r>
              <a:rPr lang="de-DE" sz="1600" dirty="0" smtClean="0"/>
              <a:t> </a:t>
            </a:r>
            <a:r>
              <a:rPr lang="de-DE" sz="1600" dirty="0"/>
              <a:t>insbesondere nach IFRS 7.36 (b) sowie IFRS 7.37 (a) und (b</a:t>
            </a:r>
            <a:r>
              <a:rPr lang="de-DE" sz="1600" dirty="0" smtClean="0"/>
              <a:t>).</a:t>
            </a:r>
          </a:p>
        </p:txBody>
      </p:sp>
      <p:sp>
        <p:nvSpPr>
          <p:cNvPr id="4" name="Fußzeilenplatzhalter 3"/>
          <p:cNvSpPr>
            <a:spLocks noGrp="1"/>
          </p:cNvSpPr>
          <p:nvPr>
            <p:ph type="ftr" sz="quarter" idx="11"/>
          </p:nvPr>
        </p:nvSpPr>
        <p:spPr/>
        <p:txBody>
          <a:bodyPr/>
          <a:lstStyle/>
          <a:p>
            <a:r>
              <a:rPr lang="de-DE" smtClean="0">
                <a:solidFill>
                  <a:srgbClr val="58B6C0"/>
                </a:solidFill>
              </a:rPr>
              <a:t>Univ.-Prof. Dr. Rohatschek / Fachtagung Rechnungslegungskontrolle 2016</a:t>
            </a:r>
            <a:endParaRPr lang="de-AT" dirty="0" smtClean="0">
              <a:solidFill>
                <a:srgbClr val="58B6C0"/>
              </a:solidFill>
            </a:endParaRPr>
          </a:p>
        </p:txBody>
      </p:sp>
    </p:spTree>
    <p:extLst>
      <p:ext uri="{BB962C8B-B14F-4D97-AF65-F5344CB8AC3E}">
        <p14:creationId xmlns:p14="http://schemas.microsoft.com/office/powerpoint/2010/main" val="30210461"/>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chor="ctr"/>
          <a:lstStyle/>
          <a:p>
            <a:r>
              <a:rPr lang="de-DE" dirty="0" smtClean="0"/>
              <a:t>Prüfungsschwerpunkte 2015</a:t>
            </a:r>
            <a:endParaRPr lang="de-DE" dirty="0"/>
          </a:p>
        </p:txBody>
      </p:sp>
      <p:sp>
        <p:nvSpPr>
          <p:cNvPr id="3" name="Inhaltsplatzhalter 2"/>
          <p:cNvSpPr>
            <a:spLocks noGrp="1"/>
          </p:cNvSpPr>
          <p:nvPr>
            <p:ph idx="1"/>
          </p:nvPr>
        </p:nvSpPr>
        <p:spPr/>
        <p:txBody>
          <a:bodyPr anchor="t">
            <a:normAutofit/>
          </a:bodyPr>
          <a:lstStyle/>
          <a:p>
            <a:r>
              <a:rPr lang="de-DE" dirty="0"/>
              <a:t>LAGEBERICHT UND KONZERNLAGEBERICHT </a:t>
            </a:r>
            <a:r>
              <a:rPr lang="de-DE" dirty="0" smtClean="0"/>
              <a:t/>
            </a:r>
            <a:br>
              <a:rPr lang="de-DE" dirty="0" smtClean="0"/>
            </a:br>
            <a:r>
              <a:rPr lang="de-DE" dirty="0" smtClean="0"/>
              <a:t>(§ </a:t>
            </a:r>
            <a:r>
              <a:rPr lang="de-DE" dirty="0"/>
              <a:t>243 UGB)</a:t>
            </a:r>
            <a:endParaRPr lang="de-DE" dirty="0" smtClean="0"/>
          </a:p>
          <a:p>
            <a:pPr lvl="1"/>
            <a:r>
              <a:rPr lang="de-DE" sz="2000" dirty="0"/>
              <a:t>Bei der Prüfung des (Konzern-)Lageberichts in Österreich wird besonders auf die </a:t>
            </a:r>
            <a:r>
              <a:rPr lang="de-DE" sz="2000" dirty="0" smtClean="0"/>
              <a:t>Darstellung der </a:t>
            </a:r>
            <a:r>
              <a:rPr lang="de-DE" sz="2000" dirty="0"/>
              <a:t>Berechnung der </a:t>
            </a:r>
            <a:r>
              <a:rPr lang="de-DE" sz="2000" dirty="0" smtClean="0"/>
              <a:t>unternehmens-individuellen </a:t>
            </a:r>
            <a:r>
              <a:rPr lang="de-DE" sz="2000" dirty="0"/>
              <a:t>finanziellen Leistungsindikatoren und </a:t>
            </a:r>
            <a:r>
              <a:rPr lang="de-DE" sz="2000" dirty="0" smtClean="0"/>
              <a:t>der Überleitung </a:t>
            </a:r>
            <a:r>
              <a:rPr lang="de-DE" sz="2000" dirty="0"/>
              <a:t>zu den im IFRS-Konzernabschluss veröffentlichten Zahlen </a:t>
            </a:r>
            <a:r>
              <a:rPr lang="de-DE" sz="2000" dirty="0" smtClean="0"/>
              <a:t>eingegangen</a:t>
            </a:r>
          </a:p>
        </p:txBody>
      </p:sp>
      <p:sp>
        <p:nvSpPr>
          <p:cNvPr id="4" name="Fußzeilenplatzhalter 3"/>
          <p:cNvSpPr>
            <a:spLocks noGrp="1"/>
          </p:cNvSpPr>
          <p:nvPr>
            <p:ph type="ftr" sz="quarter" idx="11"/>
          </p:nvPr>
        </p:nvSpPr>
        <p:spPr/>
        <p:txBody>
          <a:bodyPr/>
          <a:lstStyle/>
          <a:p>
            <a:r>
              <a:rPr lang="de-DE" dirty="0" smtClean="0">
                <a:solidFill>
                  <a:srgbClr val="58B6C0"/>
                </a:solidFill>
              </a:rPr>
              <a:t>Univ.-Prof. Dr. Rohatschek / Fachtagung Rechnungslegungskontrolle 2016</a:t>
            </a:r>
            <a:endParaRPr lang="de-AT" dirty="0" smtClean="0">
              <a:solidFill>
                <a:srgbClr val="58B6C0"/>
              </a:solidFill>
            </a:endParaRPr>
          </a:p>
        </p:txBody>
      </p:sp>
    </p:spTree>
    <p:extLst>
      <p:ext uri="{BB962C8B-B14F-4D97-AF65-F5344CB8AC3E}">
        <p14:creationId xmlns:p14="http://schemas.microsoft.com/office/powerpoint/2010/main" val="387683064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2"/>
          <p:cNvSpPr txBox="1">
            <a:spLocks noChangeArrowheads="1"/>
          </p:cNvSpPr>
          <p:nvPr/>
        </p:nvSpPr>
        <p:spPr bwMode="auto">
          <a:xfrm>
            <a:off x="570142" y="5645090"/>
            <a:ext cx="7019010" cy="239681"/>
          </a:xfrm>
          <a:prstGeom prst="rect">
            <a:avLst/>
          </a:prstGeom>
          <a:noFill/>
          <a:ln w="9525">
            <a:noFill/>
            <a:miter lim="800000"/>
            <a:headEnd/>
            <a:tailEnd/>
          </a:ln>
        </p:spPr>
        <p:txBody>
          <a:bodyPr wrap="square">
            <a:spAutoFit/>
          </a:bodyPr>
          <a:lstStyle/>
          <a:p>
            <a:pPr defTabSz="891859" fontAlgn="base">
              <a:lnSpc>
                <a:spcPct val="80000"/>
              </a:lnSpc>
              <a:spcBef>
                <a:spcPct val="50000"/>
              </a:spcBef>
              <a:spcAft>
                <a:spcPct val="0"/>
              </a:spcAft>
            </a:pPr>
            <a:r>
              <a:rPr lang="de-DE" sz="1197" dirty="0">
                <a:solidFill>
                  <a:srgbClr val="000000"/>
                </a:solidFill>
              </a:rPr>
              <a:t>Accounting Team, FMA		Fachtagung Rechnungslegungskontrolle</a:t>
            </a:r>
            <a:endParaRPr lang="de-AT" sz="1197" dirty="0">
              <a:solidFill>
                <a:srgbClr val="000000"/>
              </a:solidFill>
            </a:endParaRPr>
          </a:p>
        </p:txBody>
      </p:sp>
      <p:sp>
        <p:nvSpPr>
          <p:cNvPr id="6147" name="Text Box 3"/>
          <p:cNvSpPr txBox="1">
            <a:spLocks noChangeArrowheads="1"/>
          </p:cNvSpPr>
          <p:nvPr/>
        </p:nvSpPr>
        <p:spPr bwMode="auto">
          <a:xfrm>
            <a:off x="4633087" y="5645090"/>
            <a:ext cx="3940770" cy="239681"/>
          </a:xfrm>
          <a:prstGeom prst="rect">
            <a:avLst/>
          </a:prstGeom>
          <a:noFill/>
          <a:ln w="9525">
            <a:noFill/>
            <a:miter lim="800000"/>
            <a:headEnd/>
            <a:tailEnd/>
          </a:ln>
        </p:spPr>
        <p:txBody>
          <a:bodyPr>
            <a:spAutoFit/>
          </a:bodyPr>
          <a:lstStyle/>
          <a:p>
            <a:pPr algn="r" defTabSz="891859" fontAlgn="base">
              <a:lnSpc>
                <a:spcPct val="80000"/>
              </a:lnSpc>
              <a:spcBef>
                <a:spcPct val="50000"/>
              </a:spcBef>
              <a:spcAft>
                <a:spcPct val="0"/>
              </a:spcAft>
            </a:pPr>
            <a:r>
              <a:rPr lang="de-DE" sz="1197" dirty="0">
                <a:solidFill>
                  <a:srgbClr val="000000"/>
                </a:solidFill>
              </a:rPr>
              <a:t> 15.04.2016</a:t>
            </a:r>
            <a:endParaRPr lang="de-AT" sz="1197" dirty="0">
              <a:solidFill>
                <a:srgbClr val="000000"/>
              </a:solidFill>
            </a:endParaRPr>
          </a:p>
        </p:txBody>
      </p:sp>
      <p:sp>
        <p:nvSpPr>
          <p:cNvPr id="6148" name="Rectangle 4"/>
          <p:cNvSpPr>
            <a:spLocks noGrp="1" noChangeArrowheads="1"/>
          </p:cNvSpPr>
          <p:nvPr>
            <p:ph type="ctrTitle"/>
          </p:nvPr>
        </p:nvSpPr>
        <p:spPr/>
        <p:txBody>
          <a:bodyPr/>
          <a:lstStyle/>
          <a:p>
            <a:pPr eaLnBrk="1" hangingPunct="1"/>
            <a:r>
              <a:rPr lang="de-DE" sz="3078" b="1" dirty="0"/>
              <a:t>ESMA Highlights</a:t>
            </a:r>
            <a:endParaRPr lang="de-AT" sz="3078" b="1" dirty="0"/>
          </a:p>
        </p:txBody>
      </p:sp>
    </p:spTree>
    <p:extLst>
      <p:ext uri="{BB962C8B-B14F-4D97-AF65-F5344CB8AC3E}">
        <p14:creationId xmlns:p14="http://schemas.microsoft.com/office/powerpoint/2010/main" val="298790966"/>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smtClean="0"/>
              <a:t>ESMA-Highlights 2015</a:t>
            </a:r>
            <a:endParaRPr lang="de-AT" dirty="0"/>
          </a:p>
        </p:txBody>
      </p:sp>
      <p:sp>
        <p:nvSpPr>
          <p:cNvPr id="3" name="Inhaltsplatzhalter 2"/>
          <p:cNvSpPr>
            <a:spLocks noGrp="1"/>
          </p:cNvSpPr>
          <p:nvPr>
            <p:ph idx="1"/>
          </p:nvPr>
        </p:nvSpPr>
        <p:spPr/>
        <p:txBody>
          <a:bodyPr/>
          <a:lstStyle/>
          <a:p>
            <a:r>
              <a:rPr lang="de-AT" sz="2736" dirty="0"/>
              <a:t>IFRS-Enforcement</a:t>
            </a:r>
          </a:p>
          <a:p>
            <a:pPr lvl="1"/>
            <a:r>
              <a:rPr lang="de-AT" sz="2394" dirty="0"/>
              <a:t>Emittenten: 6.283</a:t>
            </a:r>
          </a:p>
          <a:p>
            <a:pPr lvl="1"/>
            <a:r>
              <a:rPr lang="de-AT" sz="2394" dirty="0"/>
              <a:t>Geprüft: 1.228 (20%), davon 1.098 Ex-Post</a:t>
            </a:r>
          </a:p>
          <a:p>
            <a:pPr lvl="1"/>
            <a:r>
              <a:rPr lang="de-AT" sz="2394" dirty="0"/>
              <a:t>Enforcement Actions: bei 273 Emittenten (25%)</a:t>
            </a:r>
          </a:p>
          <a:p>
            <a:r>
              <a:rPr lang="de-AT" sz="2736" dirty="0"/>
              <a:t>Guidelines, </a:t>
            </a:r>
            <a:r>
              <a:rPr lang="de-AT" sz="2736" dirty="0" err="1"/>
              <a:t>Opinions</a:t>
            </a:r>
            <a:r>
              <a:rPr lang="de-AT" sz="2736" dirty="0"/>
              <a:t>, Statements</a:t>
            </a:r>
          </a:p>
          <a:p>
            <a:pPr lvl="1"/>
            <a:r>
              <a:rPr lang="de-AT" sz="2394" dirty="0"/>
              <a:t>Alternative Performance </a:t>
            </a:r>
            <a:r>
              <a:rPr lang="de-AT" sz="2394" dirty="0" err="1"/>
              <a:t>Measures</a:t>
            </a:r>
            <a:endParaRPr lang="de-AT" sz="2394" dirty="0"/>
          </a:p>
          <a:p>
            <a:pPr lvl="1"/>
            <a:r>
              <a:rPr lang="de-AT" sz="2394" dirty="0" err="1"/>
              <a:t>Contributions</a:t>
            </a:r>
            <a:r>
              <a:rPr lang="de-AT" sz="2394" dirty="0"/>
              <a:t> </a:t>
            </a:r>
            <a:r>
              <a:rPr lang="de-AT" sz="2394" dirty="0" err="1"/>
              <a:t>to</a:t>
            </a:r>
            <a:r>
              <a:rPr lang="de-AT" sz="2394" dirty="0"/>
              <a:t> </a:t>
            </a:r>
            <a:r>
              <a:rPr lang="de-AT" sz="2394" dirty="0" err="1"/>
              <a:t>Deposit</a:t>
            </a:r>
            <a:r>
              <a:rPr lang="de-AT" sz="2394" dirty="0"/>
              <a:t> </a:t>
            </a:r>
            <a:r>
              <a:rPr lang="de-AT" sz="2394" dirty="0" err="1"/>
              <a:t>Guarantee</a:t>
            </a:r>
            <a:r>
              <a:rPr lang="de-AT" sz="2394" dirty="0"/>
              <a:t> </a:t>
            </a:r>
            <a:r>
              <a:rPr lang="de-AT" sz="2394" dirty="0" err="1"/>
              <a:t>Schemes</a:t>
            </a:r>
            <a:endParaRPr lang="de-AT" sz="2394" dirty="0"/>
          </a:p>
          <a:p>
            <a:pPr lvl="1"/>
            <a:r>
              <a:rPr lang="de-AT" sz="2394" dirty="0" err="1"/>
              <a:t>Improving</a:t>
            </a:r>
            <a:r>
              <a:rPr lang="de-AT" sz="2394" dirty="0"/>
              <a:t> Quality </a:t>
            </a:r>
            <a:r>
              <a:rPr lang="de-AT" sz="2394" dirty="0" err="1"/>
              <a:t>of</a:t>
            </a:r>
            <a:r>
              <a:rPr lang="de-AT" sz="2394" dirty="0"/>
              <a:t> Disclosures</a:t>
            </a:r>
          </a:p>
          <a:p>
            <a:endParaRPr lang="de-AT" sz="2736" dirty="0"/>
          </a:p>
        </p:txBody>
      </p:sp>
    </p:spTree>
    <p:extLst>
      <p:ext uri="{BB962C8B-B14F-4D97-AF65-F5344CB8AC3E}">
        <p14:creationId xmlns:p14="http://schemas.microsoft.com/office/powerpoint/2010/main" val="2809042998"/>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smtClean="0"/>
              <a:t>FMA-Aktivität bei ESMA</a:t>
            </a:r>
            <a:endParaRPr lang="de-AT" dirty="0"/>
          </a:p>
        </p:txBody>
      </p:sp>
      <p:sp>
        <p:nvSpPr>
          <p:cNvPr id="3" name="Inhaltsplatzhalter 2"/>
          <p:cNvSpPr>
            <a:spLocks noGrp="1"/>
          </p:cNvSpPr>
          <p:nvPr>
            <p:ph idx="1"/>
          </p:nvPr>
        </p:nvSpPr>
        <p:spPr/>
        <p:txBody>
          <a:bodyPr/>
          <a:lstStyle/>
          <a:p>
            <a:r>
              <a:rPr lang="de-AT" sz="2736" dirty="0"/>
              <a:t>FMA-Enforcement-Fälle bei der ESMA</a:t>
            </a:r>
          </a:p>
          <a:p>
            <a:pPr lvl="1"/>
            <a:r>
              <a:rPr lang="de-AT" sz="2394" dirty="0"/>
              <a:t>Primär aus eigenen Prüfungen, aber auch einvernehmliche OePR-Fehler</a:t>
            </a:r>
          </a:p>
          <a:p>
            <a:pPr lvl="1"/>
            <a:r>
              <a:rPr lang="de-AT" sz="2394" dirty="0"/>
              <a:t>Z.B. IFRS 3, 5, 10,13; IAS 12, 38, 39</a:t>
            </a:r>
          </a:p>
          <a:p>
            <a:r>
              <a:rPr lang="de-AT" sz="2736" dirty="0"/>
              <a:t>22 Tage Arbeitsgruppen in Paris (CRSC, EECS)</a:t>
            </a:r>
            <a:endParaRPr lang="de-AT" sz="2394" dirty="0"/>
          </a:p>
          <a:p>
            <a:r>
              <a:rPr lang="de-AT" sz="2736" dirty="0"/>
              <a:t>Mitwirkung Umfragen, Projekten, Analysen, </a:t>
            </a:r>
            <a:r>
              <a:rPr lang="de-AT" sz="2736" dirty="0" err="1"/>
              <a:t>ua</a:t>
            </a:r>
            <a:endParaRPr lang="de-AT" sz="2736" dirty="0"/>
          </a:p>
          <a:p>
            <a:pPr lvl="1"/>
            <a:r>
              <a:rPr lang="de-AT" sz="2394" dirty="0"/>
              <a:t>IASB/IFRS-IC Anfragen zu </a:t>
            </a:r>
            <a:r>
              <a:rPr lang="de-AT" sz="2223" dirty="0"/>
              <a:t>IAS 1, 12, 16, 23, 24, 36, 38, 40; IFRS 1, 5,11,13; IFRIC 4</a:t>
            </a:r>
            <a:r>
              <a:rPr lang="de-AT" sz="2223" b="1" dirty="0"/>
              <a:t>,</a:t>
            </a:r>
            <a:r>
              <a:rPr lang="de-AT" sz="2223" dirty="0"/>
              <a:t>12, 21</a:t>
            </a:r>
          </a:p>
          <a:p>
            <a:pPr lvl="1"/>
            <a:r>
              <a:rPr lang="de-AT" sz="2223" dirty="0"/>
              <a:t>Große Analyse zu IAS 12</a:t>
            </a:r>
          </a:p>
          <a:p>
            <a:pPr lvl="1"/>
            <a:endParaRPr lang="de-AT" sz="2223" dirty="0"/>
          </a:p>
          <a:p>
            <a:pPr lvl="1"/>
            <a:endParaRPr lang="de-AT" sz="2394" dirty="0"/>
          </a:p>
          <a:p>
            <a:pPr lvl="1"/>
            <a:endParaRPr lang="de-AT" sz="2394" dirty="0"/>
          </a:p>
          <a:p>
            <a:pPr lvl="1"/>
            <a:endParaRPr lang="de-AT" sz="2565" dirty="0"/>
          </a:p>
          <a:p>
            <a:pPr lvl="1"/>
            <a:endParaRPr lang="de-AT" sz="2394" dirty="0"/>
          </a:p>
          <a:p>
            <a:pPr lvl="2"/>
            <a:endParaRPr lang="de-AT" sz="2223" dirty="0"/>
          </a:p>
          <a:p>
            <a:pPr lvl="1"/>
            <a:endParaRPr lang="de-AT" sz="2394" dirty="0"/>
          </a:p>
        </p:txBody>
      </p:sp>
    </p:spTree>
    <p:extLst>
      <p:ext uri="{BB962C8B-B14F-4D97-AF65-F5344CB8AC3E}">
        <p14:creationId xmlns:p14="http://schemas.microsoft.com/office/powerpoint/2010/main" val="1069734251"/>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smtClean="0"/>
              <a:t>ESMA-Ausblick</a:t>
            </a:r>
            <a:br>
              <a:rPr lang="de-AT" dirty="0" smtClean="0"/>
            </a:br>
            <a:endParaRPr lang="de-AT" dirty="0"/>
          </a:p>
        </p:txBody>
      </p:sp>
      <p:sp>
        <p:nvSpPr>
          <p:cNvPr id="3" name="Inhaltsplatzhalter 2"/>
          <p:cNvSpPr>
            <a:spLocks noGrp="1"/>
          </p:cNvSpPr>
          <p:nvPr>
            <p:ph idx="1"/>
          </p:nvPr>
        </p:nvSpPr>
        <p:spPr/>
        <p:txBody>
          <a:bodyPr/>
          <a:lstStyle/>
          <a:p>
            <a:r>
              <a:rPr lang="de-AT" sz="2907" dirty="0"/>
              <a:t>Projekt: </a:t>
            </a:r>
            <a:r>
              <a:rPr lang="de-AT" sz="2907" dirty="0" err="1"/>
              <a:t>Consolidated</a:t>
            </a:r>
            <a:r>
              <a:rPr lang="de-AT" sz="2907" dirty="0"/>
              <a:t> List </a:t>
            </a:r>
            <a:r>
              <a:rPr lang="de-AT" sz="2907" dirty="0" err="1"/>
              <a:t>of</a:t>
            </a:r>
            <a:r>
              <a:rPr lang="de-AT" sz="2907" dirty="0"/>
              <a:t> </a:t>
            </a:r>
            <a:r>
              <a:rPr lang="de-AT" sz="2907" dirty="0" err="1"/>
              <a:t>Issuers</a:t>
            </a:r>
            <a:endParaRPr lang="de-AT" sz="2907" dirty="0"/>
          </a:p>
          <a:p>
            <a:r>
              <a:rPr lang="en-US" sz="2907" dirty="0"/>
              <a:t>Implementation Study: IFRS 10, 11, 13</a:t>
            </a:r>
            <a:endParaRPr lang="de-AT" sz="2907" dirty="0"/>
          </a:p>
          <a:p>
            <a:r>
              <a:rPr lang="de-AT" sz="2907" dirty="0"/>
              <a:t>Public Statements: IFRS 9, 15</a:t>
            </a:r>
          </a:p>
          <a:p>
            <a:r>
              <a:rPr lang="de-AT" sz="2907" dirty="0" err="1"/>
              <a:t>Draft</a:t>
            </a:r>
            <a:r>
              <a:rPr lang="de-AT" sz="2907" dirty="0"/>
              <a:t> RTS: European Single Electronic Format (ESEF)</a:t>
            </a:r>
          </a:p>
          <a:p>
            <a:pPr lvl="1"/>
            <a:endParaRPr lang="de-AT" sz="2565" dirty="0"/>
          </a:p>
          <a:p>
            <a:pPr lvl="1"/>
            <a:endParaRPr lang="de-AT" sz="2394" dirty="0"/>
          </a:p>
          <a:p>
            <a:pPr lvl="1"/>
            <a:endParaRPr lang="de-AT" sz="2394" dirty="0"/>
          </a:p>
          <a:p>
            <a:pPr lvl="1"/>
            <a:endParaRPr lang="de-AT" sz="2565" dirty="0"/>
          </a:p>
          <a:p>
            <a:pPr lvl="1"/>
            <a:endParaRPr lang="de-AT" sz="2394" dirty="0"/>
          </a:p>
          <a:p>
            <a:pPr lvl="2"/>
            <a:endParaRPr lang="de-AT" sz="2223" dirty="0"/>
          </a:p>
          <a:p>
            <a:pPr lvl="1"/>
            <a:endParaRPr lang="de-AT" sz="2394" dirty="0"/>
          </a:p>
        </p:txBody>
      </p:sp>
    </p:spTree>
    <p:extLst>
      <p:ext uri="{BB962C8B-B14F-4D97-AF65-F5344CB8AC3E}">
        <p14:creationId xmlns:p14="http://schemas.microsoft.com/office/powerpoint/2010/main" val="1689723618"/>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a:t>European Single Electronic </a:t>
            </a:r>
            <a:r>
              <a:rPr lang="de-AT" dirty="0" smtClean="0"/>
              <a:t>Format</a:t>
            </a:r>
            <a:endParaRPr lang="de-AT" dirty="0"/>
          </a:p>
        </p:txBody>
      </p:sp>
      <p:sp>
        <p:nvSpPr>
          <p:cNvPr id="3" name="Inhaltsplatzhalter 2"/>
          <p:cNvSpPr>
            <a:spLocks noGrp="1"/>
          </p:cNvSpPr>
          <p:nvPr>
            <p:ph idx="1"/>
          </p:nvPr>
        </p:nvSpPr>
        <p:spPr/>
        <p:txBody>
          <a:bodyPr/>
          <a:lstStyle/>
          <a:p>
            <a:r>
              <a:rPr lang="de-AT" sz="2907" dirty="0"/>
              <a:t>Zeitplan</a:t>
            </a:r>
          </a:p>
          <a:p>
            <a:pPr lvl="1"/>
            <a:r>
              <a:rPr lang="de-AT" sz="2565" dirty="0"/>
              <a:t>Konsultation abgeschlossen</a:t>
            </a:r>
          </a:p>
          <a:p>
            <a:pPr lvl="1"/>
            <a:r>
              <a:rPr lang="de-AT" sz="2565" dirty="0"/>
              <a:t>Prototyp, Testläufe</a:t>
            </a:r>
          </a:p>
          <a:p>
            <a:pPr lvl="1"/>
            <a:r>
              <a:rPr lang="de-AT" sz="2565" dirty="0" err="1"/>
              <a:t>Draft</a:t>
            </a:r>
            <a:r>
              <a:rPr lang="de-AT" sz="2565" dirty="0"/>
              <a:t>-RTS bis Ende 2016</a:t>
            </a:r>
          </a:p>
          <a:p>
            <a:pPr lvl="1"/>
            <a:r>
              <a:rPr lang="de-AT" sz="2565" dirty="0"/>
              <a:t>Ab 1.1.2020 stufenweise Einführung</a:t>
            </a:r>
          </a:p>
          <a:p>
            <a:pPr lvl="1"/>
            <a:endParaRPr lang="de-AT" sz="2565" dirty="0"/>
          </a:p>
          <a:p>
            <a:pPr lvl="1"/>
            <a:endParaRPr lang="de-AT" sz="2565" dirty="0"/>
          </a:p>
          <a:p>
            <a:pPr lvl="1"/>
            <a:endParaRPr lang="de-AT" sz="2394" dirty="0"/>
          </a:p>
          <a:p>
            <a:pPr lvl="1"/>
            <a:endParaRPr lang="de-AT" sz="2394" dirty="0"/>
          </a:p>
          <a:p>
            <a:pPr lvl="1"/>
            <a:endParaRPr lang="de-AT" sz="2565" dirty="0"/>
          </a:p>
          <a:p>
            <a:pPr lvl="1"/>
            <a:endParaRPr lang="de-AT" sz="2394" dirty="0"/>
          </a:p>
          <a:p>
            <a:pPr lvl="2"/>
            <a:endParaRPr lang="de-AT" sz="2223" dirty="0"/>
          </a:p>
          <a:p>
            <a:pPr lvl="1"/>
            <a:endParaRPr lang="de-AT" sz="2394" dirty="0"/>
          </a:p>
        </p:txBody>
      </p:sp>
    </p:spTree>
    <p:extLst>
      <p:ext uri="{BB962C8B-B14F-4D97-AF65-F5344CB8AC3E}">
        <p14:creationId xmlns:p14="http://schemas.microsoft.com/office/powerpoint/2010/main" val="3901771103"/>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a:t>European Single Electronic Format</a:t>
            </a:r>
          </a:p>
        </p:txBody>
      </p:sp>
      <p:sp>
        <p:nvSpPr>
          <p:cNvPr id="3" name="Inhaltsplatzhalter 2"/>
          <p:cNvSpPr>
            <a:spLocks noGrp="1"/>
          </p:cNvSpPr>
          <p:nvPr>
            <p:ph idx="1"/>
          </p:nvPr>
        </p:nvSpPr>
        <p:spPr/>
        <p:txBody>
          <a:bodyPr/>
          <a:lstStyle/>
          <a:p>
            <a:r>
              <a:rPr lang="de-AT" sz="2907" dirty="0"/>
              <a:t>Technologie</a:t>
            </a:r>
          </a:p>
          <a:p>
            <a:pPr lvl="1"/>
            <a:r>
              <a:rPr lang="de-AT" sz="2565" dirty="0"/>
              <a:t>PDF: </a:t>
            </a:r>
            <a:r>
              <a:rPr lang="de-AT" sz="2394" dirty="0"/>
              <a:t>Bericht ohne strukturierte Daten</a:t>
            </a:r>
          </a:p>
          <a:p>
            <a:pPr lvl="2"/>
            <a:r>
              <a:rPr lang="de-AT" sz="2223" dirty="0">
                <a:sym typeface="Wingdings" panose="05000000000000000000" pitchFamily="2" charset="2"/>
              </a:rPr>
              <a:t>nicht richtlinienkonform</a:t>
            </a:r>
            <a:r>
              <a:rPr lang="de-AT" sz="2223" dirty="0"/>
              <a:t> </a:t>
            </a:r>
          </a:p>
          <a:p>
            <a:pPr lvl="1"/>
            <a:r>
              <a:rPr lang="de-AT" sz="2565" dirty="0"/>
              <a:t>XBRL </a:t>
            </a:r>
            <a:r>
              <a:rPr lang="de-AT" sz="2394" dirty="0"/>
              <a:t>(</a:t>
            </a:r>
            <a:r>
              <a:rPr lang="de-AT" sz="2394" i="1" dirty="0"/>
              <a:t>E</a:t>
            </a:r>
            <a:r>
              <a:rPr lang="de-AT" sz="2394" i="1" u="sng" dirty="0"/>
              <a:t>x</a:t>
            </a:r>
            <a:r>
              <a:rPr lang="de-AT" sz="2394" i="1" dirty="0"/>
              <a:t>tensible </a:t>
            </a:r>
            <a:r>
              <a:rPr lang="de-AT" sz="2394" i="1" u="sng" dirty="0"/>
              <a:t>B</a:t>
            </a:r>
            <a:r>
              <a:rPr lang="de-AT" sz="2394" i="1" dirty="0"/>
              <a:t>usiness </a:t>
            </a:r>
            <a:r>
              <a:rPr lang="de-AT" sz="2394" i="1" u="sng" dirty="0"/>
              <a:t>R</a:t>
            </a:r>
            <a:r>
              <a:rPr lang="de-AT" sz="2394" i="1" dirty="0"/>
              <a:t>eporting </a:t>
            </a:r>
            <a:r>
              <a:rPr lang="de-AT" sz="2394" i="1" u="sng" dirty="0"/>
              <a:t>L</a:t>
            </a:r>
            <a:r>
              <a:rPr lang="de-AT" sz="2394" i="1" dirty="0"/>
              <a:t>anguage</a:t>
            </a:r>
            <a:r>
              <a:rPr lang="de-AT" sz="2394" dirty="0"/>
              <a:t>)</a:t>
            </a:r>
            <a:endParaRPr lang="de-AT" sz="2565" dirty="0"/>
          </a:p>
          <a:p>
            <a:pPr lvl="2"/>
            <a:r>
              <a:rPr lang="de-AT" sz="2223" dirty="0"/>
              <a:t>Bericht mit strukturierten Daten („tags“), ohne spezifischen XBRL-Reader nicht „human </a:t>
            </a:r>
            <a:r>
              <a:rPr lang="de-AT" sz="2223" dirty="0" err="1"/>
              <a:t>readable</a:t>
            </a:r>
            <a:r>
              <a:rPr lang="de-AT" sz="2223" dirty="0"/>
              <a:t>“</a:t>
            </a:r>
            <a:endParaRPr lang="de-AT" sz="2651" dirty="0"/>
          </a:p>
          <a:p>
            <a:pPr lvl="1"/>
            <a:r>
              <a:rPr lang="de-AT" sz="2565" dirty="0" err="1"/>
              <a:t>iXBRL</a:t>
            </a:r>
            <a:r>
              <a:rPr lang="de-AT" sz="2565" dirty="0"/>
              <a:t> (Inline XBRL)</a:t>
            </a:r>
          </a:p>
          <a:p>
            <a:pPr lvl="2"/>
            <a:r>
              <a:rPr lang="de-AT" sz="2394" dirty="0" err="1"/>
              <a:t>iXBRL</a:t>
            </a:r>
            <a:r>
              <a:rPr lang="de-AT" sz="2394" dirty="0"/>
              <a:t>-Berichtsdatei in gängigen Internet Browser lesbar (=human </a:t>
            </a:r>
            <a:r>
              <a:rPr lang="de-AT" sz="2394" dirty="0" err="1"/>
              <a:t>readable</a:t>
            </a:r>
            <a:r>
              <a:rPr lang="de-AT" sz="2394" dirty="0"/>
              <a:t>)</a:t>
            </a:r>
            <a:endParaRPr lang="de-AT" sz="2565" dirty="0"/>
          </a:p>
          <a:p>
            <a:pPr lvl="1"/>
            <a:endParaRPr lang="de-AT" sz="2565" dirty="0"/>
          </a:p>
          <a:p>
            <a:pPr lvl="1"/>
            <a:endParaRPr lang="de-AT" sz="2565" dirty="0"/>
          </a:p>
          <a:p>
            <a:pPr lvl="1"/>
            <a:endParaRPr lang="de-AT" sz="2394" dirty="0"/>
          </a:p>
          <a:p>
            <a:pPr lvl="1"/>
            <a:endParaRPr lang="de-AT" sz="2394" dirty="0"/>
          </a:p>
          <a:p>
            <a:pPr lvl="1"/>
            <a:endParaRPr lang="de-AT" sz="2565" dirty="0"/>
          </a:p>
          <a:p>
            <a:pPr lvl="1"/>
            <a:endParaRPr lang="de-AT" sz="2394" dirty="0"/>
          </a:p>
          <a:p>
            <a:pPr lvl="2"/>
            <a:endParaRPr lang="de-AT" sz="2223" dirty="0"/>
          </a:p>
          <a:p>
            <a:pPr lvl="1"/>
            <a:endParaRPr lang="de-AT" sz="2394" dirty="0"/>
          </a:p>
        </p:txBody>
      </p:sp>
      <p:sp>
        <p:nvSpPr>
          <p:cNvPr id="4" name="Datumsplatzhalter 3"/>
          <p:cNvSpPr>
            <a:spLocks noGrp="1"/>
          </p:cNvSpPr>
          <p:nvPr>
            <p:ph type="dt" sz="half" idx="10"/>
          </p:nvPr>
        </p:nvSpPr>
        <p:spPr/>
        <p:txBody>
          <a:bodyPr/>
          <a:lstStyle/>
          <a:p>
            <a:r>
              <a:rPr lang="de-DE" dirty="0" smtClean="0">
                <a:solidFill>
                  <a:srgbClr val="000000"/>
                </a:solidFill>
              </a:rPr>
              <a:t>Team IFRS-Enforcement, FMA</a:t>
            </a:r>
            <a:endParaRPr lang="de-AT" dirty="0">
              <a:solidFill>
                <a:srgbClr val="000000"/>
              </a:solidFill>
            </a:endParaRPr>
          </a:p>
        </p:txBody>
      </p:sp>
      <p:sp>
        <p:nvSpPr>
          <p:cNvPr id="5" name="Fußzeilenplatzhalter 4"/>
          <p:cNvSpPr>
            <a:spLocks noGrp="1"/>
          </p:cNvSpPr>
          <p:nvPr>
            <p:ph type="ftr" sz="quarter" idx="11"/>
          </p:nvPr>
        </p:nvSpPr>
        <p:spPr>
          <a:xfrm>
            <a:off x="6410465" y="6237425"/>
            <a:ext cx="3111349" cy="260613"/>
          </a:xfrm>
        </p:spPr>
        <p:txBody>
          <a:bodyPr/>
          <a:lstStyle/>
          <a:p>
            <a:r>
              <a:rPr lang="de-AT" dirty="0" smtClean="0">
                <a:solidFill>
                  <a:srgbClr val="000000"/>
                </a:solidFill>
              </a:rPr>
              <a:t>Wien, 15.04.2016</a:t>
            </a:r>
            <a:endParaRPr lang="de-AT" dirty="0">
              <a:solidFill>
                <a:srgbClr val="000000"/>
              </a:solidFill>
            </a:endParaRPr>
          </a:p>
        </p:txBody>
      </p:sp>
    </p:spTree>
    <p:extLst>
      <p:ext uri="{BB962C8B-B14F-4D97-AF65-F5344CB8AC3E}">
        <p14:creationId xmlns:p14="http://schemas.microsoft.com/office/powerpoint/2010/main" val="587970835"/>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smtClean="0"/>
              <a:t>ESEF (3) </a:t>
            </a:r>
            <a:endParaRPr lang="de-AT" dirty="0"/>
          </a:p>
        </p:txBody>
      </p:sp>
      <p:sp>
        <p:nvSpPr>
          <p:cNvPr id="3" name="Inhaltsplatzhalter 2"/>
          <p:cNvSpPr>
            <a:spLocks noGrp="1"/>
          </p:cNvSpPr>
          <p:nvPr>
            <p:ph idx="1"/>
          </p:nvPr>
        </p:nvSpPr>
        <p:spPr/>
        <p:txBody>
          <a:bodyPr/>
          <a:lstStyle/>
          <a:p>
            <a:r>
              <a:rPr lang="de-AT" sz="2907" dirty="0"/>
              <a:t>Stufenweise Einführung</a:t>
            </a:r>
          </a:p>
          <a:p>
            <a:pPr lvl="1"/>
            <a:r>
              <a:rPr lang="de-AT" sz="2565" dirty="0"/>
              <a:t>Technologie ist Langfristentscheidung</a:t>
            </a:r>
          </a:p>
          <a:p>
            <a:pPr lvl="1"/>
            <a:r>
              <a:rPr lang="de-AT" sz="2565" dirty="0"/>
              <a:t>(i)XBRL auf Basis IFRS-</a:t>
            </a:r>
            <a:r>
              <a:rPr lang="de-AT" sz="2565" dirty="0" err="1"/>
              <a:t>Taxonomy</a:t>
            </a:r>
            <a:endParaRPr lang="de-AT" sz="2565" dirty="0"/>
          </a:p>
          <a:p>
            <a:pPr lvl="2"/>
            <a:r>
              <a:rPr lang="de-AT" sz="2394" dirty="0"/>
              <a:t>(Anfangs) Wahlrechte zu Gliederungstiefe?</a:t>
            </a:r>
          </a:p>
          <a:p>
            <a:pPr lvl="2"/>
            <a:r>
              <a:rPr lang="de-AT" sz="2394" dirty="0"/>
              <a:t>Schrittweise Ausdehnung von Bilanz/GuV/Cashflow auf Anhang und Lagebericht?</a:t>
            </a:r>
          </a:p>
          <a:p>
            <a:pPr lvl="2"/>
            <a:r>
              <a:rPr lang="de-AT" sz="2394" dirty="0"/>
              <a:t>Schrittweise Ausdehnung auf national GAAP?</a:t>
            </a:r>
          </a:p>
          <a:p>
            <a:pPr lvl="1"/>
            <a:r>
              <a:rPr lang="de-AT" sz="2565" dirty="0"/>
              <a:t>Enforcement ja, Audit langfristig zu überlegen</a:t>
            </a:r>
          </a:p>
          <a:p>
            <a:pPr lvl="1"/>
            <a:endParaRPr lang="de-AT" sz="2907" dirty="0"/>
          </a:p>
          <a:p>
            <a:pPr lvl="1"/>
            <a:endParaRPr lang="de-AT" sz="2565" dirty="0"/>
          </a:p>
          <a:p>
            <a:pPr lvl="2"/>
            <a:endParaRPr lang="de-AT" sz="2565" dirty="0"/>
          </a:p>
          <a:p>
            <a:pPr lvl="1"/>
            <a:endParaRPr lang="de-AT" sz="2565" dirty="0"/>
          </a:p>
          <a:p>
            <a:pPr lvl="1"/>
            <a:endParaRPr lang="de-AT" sz="2565" dirty="0"/>
          </a:p>
          <a:p>
            <a:pPr lvl="1"/>
            <a:endParaRPr lang="de-AT" sz="2565" dirty="0"/>
          </a:p>
          <a:p>
            <a:pPr lvl="1"/>
            <a:endParaRPr lang="de-AT" sz="2394" dirty="0"/>
          </a:p>
          <a:p>
            <a:pPr lvl="1"/>
            <a:endParaRPr lang="de-AT" sz="2394" dirty="0"/>
          </a:p>
          <a:p>
            <a:pPr lvl="1"/>
            <a:endParaRPr lang="de-AT" sz="2565" dirty="0"/>
          </a:p>
          <a:p>
            <a:pPr lvl="1"/>
            <a:endParaRPr lang="de-AT" sz="2394" dirty="0"/>
          </a:p>
          <a:p>
            <a:pPr lvl="2"/>
            <a:endParaRPr lang="de-AT" sz="2223" dirty="0"/>
          </a:p>
          <a:p>
            <a:pPr lvl="1"/>
            <a:endParaRPr lang="de-AT" sz="2394" dirty="0"/>
          </a:p>
        </p:txBody>
      </p:sp>
    </p:spTree>
    <p:extLst>
      <p:ext uri="{BB962C8B-B14F-4D97-AF65-F5344CB8AC3E}">
        <p14:creationId xmlns:p14="http://schemas.microsoft.com/office/powerpoint/2010/main" val="210372618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Erfahrungen aus </a:t>
            </a:r>
            <a:r>
              <a:rPr lang="de-DE" dirty="0" smtClean="0"/>
              <a:t>O</a:t>
            </a:r>
            <a:r>
              <a:rPr lang="de-DE" cap="none" dirty="0" smtClean="0"/>
              <a:t>e</a:t>
            </a:r>
            <a:r>
              <a:rPr lang="de-DE" dirty="0" smtClean="0"/>
              <a:t>PR-Prüfungen</a:t>
            </a:r>
            <a:r>
              <a:rPr lang="de-DE" dirty="0"/>
              <a:t/>
            </a:r>
            <a:br>
              <a:rPr lang="de-DE" dirty="0"/>
            </a:br>
            <a:r>
              <a:rPr lang="de-DE" sz="2400" b="0" dirty="0"/>
              <a:t>Varianten </a:t>
            </a:r>
            <a:r>
              <a:rPr lang="de-DE" sz="2400" b="0" dirty="0" smtClean="0"/>
              <a:t>der Fehlerfeststellung</a:t>
            </a:r>
            <a:endParaRPr lang="de-DE" sz="2400" b="0" dirty="0"/>
          </a:p>
        </p:txBody>
      </p:sp>
      <p:sp>
        <p:nvSpPr>
          <p:cNvPr id="3" name="Inhaltsplatzhalter 2"/>
          <p:cNvSpPr>
            <a:spLocks noGrp="1"/>
          </p:cNvSpPr>
          <p:nvPr>
            <p:ph idx="1"/>
          </p:nvPr>
        </p:nvSpPr>
        <p:spPr/>
        <p:txBody>
          <a:bodyPr anchor="t">
            <a:normAutofit fontScale="70000" lnSpcReduction="20000"/>
          </a:bodyPr>
          <a:lstStyle/>
          <a:p>
            <a:r>
              <a:rPr lang="de-DE" dirty="0"/>
              <a:t>Die OePR schließt ihre Prüfung </a:t>
            </a:r>
            <a:r>
              <a:rPr lang="de-DE" u="sng" dirty="0"/>
              <a:t>ohne</a:t>
            </a:r>
            <a:r>
              <a:rPr lang="de-DE" dirty="0"/>
              <a:t> einer Fehlerfeststellung ab und es werden dem Unternehmen </a:t>
            </a:r>
            <a:r>
              <a:rPr lang="de-DE" u="sng" dirty="0"/>
              <a:t>keine schriftlichen </a:t>
            </a:r>
            <a:r>
              <a:rPr lang="de-DE" dirty="0"/>
              <a:t>Hinweise erteilt. </a:t>
            </a:r>
          </a:p>
          <a:p>
            <a:r>
              <a:rPr lang="de-DE" dirty="0"/>
              <a:t>Die OePR schließt ihre Prüfung </a:t>
            </a:r>
            <a:r>
              <a:rPr lang="de-DE" u="sng" dirty="0"/>
              <a:t>ohne</a:t>
            </a:r>
            <a:r>
              <a:rPr lang="de-DE" dirty="0"/>
              <a:t> einer Fehlerfeststellung ab (und es werden dem Unternehmen </a:t>
            </a:r>
            <a:r>
              <a:rPr lang="de-DE" u="sng" dirty="0"/>
              <a:t>schriftliche</a:t>
            </a:r>
            <a:r>
              <a:rPr lang="de-DE" dirty="0"/>
              <a:t> Hinweise erteilt). </a:t>
            </a:r>
          </a:p>
          <a:p>
            <a:r>
              <a:rPr lang="de-DE" dirty="0"/>
              <a:t>Die OePR schließt ihre Prüfung </a:t>
            </a:r>
            <a:r>
              <a:rPr lang="de-DE" u="sng" dirty="0"/>
              <a:t>mit</a:t>
            </a:r>
            <a:r>
              <a:rPr lang="de-DE" dirty="0"/>
              <a:t> einer Fehlerfeststellung ab und das Unternehmen stimmt dem Fehler zu (und es werden dem Unternehmen </a:t>
            </a:r>
            <a:r>
              <a:rPr lang="de-DE" u="sng" dirty="0"/>
              <a:t>keine</a:t>
            </a:r>
            <a:r>
              <a:rPr lang="de-DE" dirty="0"/>
              <a:t> über den Fehler hinausgehenden </a:t>
            </a:r>
            <a:r>
              <a:rPr lang="de-DE" u="sng" dirty="0" smtClean="0"/>
              <a:t>schriftlichen</a:t>
            </a:r>
            <a:r>
              <a:rPr lang="de-DE" dirty="0" smtClean="0"/>
              <a:t> Hinweise </a:t>
            </a:r>
            <a:r>
              <a:rPr lang="de-DE" dirty="0"/>
              <a:t>erteilt).</a:t>
            </a:r>
          </a:p>
          <a:p>
            <a:r>
              <a:rPr lang="de-DE" dirty="0"/>
              <a:t>Die OePR schließt ihre Prüfung </a:t>
            </a:r>
            <a:r>
              <a:rPr lang="de-DE" u="sng" dirty="0"/>
              <a:t>mit</a:t>
            </a:r>
            <a:r>
              <a:rPr lang="de-DE" dirty="0"/>
              <a:t> einer Fehlerfeststellung ab und das Unternehmen stimmt dem Fehler zu (und es werden dem Unternehmen </a:t>
            </a:r>
            <a:r>
              <a:rPr lang="de-DE" u="sng" dirty="0"/>
              <a:t>schriftliche </a:t>
            </a:r>
            <a:r>
              <a:rPr lang="de-DE" dirty="0"/>
              <a:t>Hinweise</a:t>
            </a:r>
            <a:r>
              <a:rPr lang="de-DE" u="sng" dirty="0"/>
              <a:t> </a:t>
            </a:r>
            <a:r>
              <a:rPr lang="de-DE" dirty="0"/>
              <a:t>erteilt.) </a:t>
            </a:r>
          </a:p>
          <a:p>
            <a:r>
              <a:rPr lang="de-DE" dirty="0"/>
              <a:t>Die OePR schließt ihre Prüfung mit einer Fehlerfeststellung ab und das Unternehmen stimmt dem Fehler </a:t>
            </a:r>
            <a:r>
              <a:rPr lang="de-DE" u="sng" dirty="0"/>
              <a:t>nicht</a:t>
            </a:r>
            <a:r>
              <a:rPr lang="de-DE" dirty="0"/>
              <a:t> zu</a:t>
            </a:r>
          </a:p>
          <a:p>
            <a:pPr lvl="1"/>
            <a:r>
              <a:rPr lang="de-DE" sz="2000" dirty="0"/>
              <a:t>Prüfung durch FMA gem. § 3 Abs 1 Z 1 </a:t>
            </a:r>
            <a:r>
              <a:rPr lang="de-DE" sz="2000" dirty="0" smtClean="0"/>
              <a:t>RL-KG</a:t>
            </a:r>
            <a:endParaRPr lang="de-DE" sz="2000" dirty="0"/>
          </a:p>
        </p:txBody>
      </p:sp>
      <p:sp>
        <p:nvSpPr>
          <p:cNvPr id="4" name="Fußzeilenplatzhalter 3"/>
          <p:cNvSpPr>
            <a:spLocks noGrp="1"/>
          </p:cNvSpPr>
          <p:nvPr>
            <p:ph type="ftr" sz="quarter" idx="11"/>
          </p:nvPr>
        </p:nvSpPr>
        <p:spPr/>
        <p:txBody>
          <a:bodyPr/>
          <a:lstStyle/>
          <a:p>
            <a:r>
              <a:rPr lang="de-DE" smtClean="0"/>
              <a:t>Univ.-Prof. Dr. Rohatschek / Fachtagung Rechnungslegungskontrolle 2016</a:t>
            </a:r>
            <a:endParaRPr lang="de-AT" dirty="0" smtClean="0"/>
          </a:p>
        </p:txBody>
      </p:sp>
    </p:spTree>
    <p:extLst>
      <p:ext uri="{BB962C8B-B14F-4D97-AF65-F5344CB8AC3E}">
        <p14:creationId xmlns:p14="http://schemas.microsoft.com/office/powerpoint/2010/main" val="377395740"/>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p:txBody>
          <a:bodyPr/>
          <a:lstStyle/>
          <a:p>
            <a:endParaRPr lang="de-AT" dirty="0" smtClean="0"/>
          </a:p>
          <a:p>
            <a:endParaRPr lang="de-AT" dirty="0"/>
          </a:p>
          <a:p>
            <a:endParaRPr lang="de-AT" dirty="0" smtClean="0"/>
          </a:p>
          <a:p>
            <a:endParaRPr lang="de-AT" dirty="0"/>
          </a:p>
          <a:p>
            <a:pPr marL="0" indent="0" algn="ctr">
              <a:buNone/>
            </a:pPr>
            <a:r>
              <a:rPr lang="de-AT" dirty="0" smtClean="0"/>
              <a:t>Vielen Dank für Ihr Interesse!</a:t>
            </a:r>
            <a:endParaRPr lang="de-AT" dirty="0"/>
          </a:p>
        </p:txBody>
      </p:sp>
    </p:spTree>
    <p:extLst>
      <p:ext uri="{BB962C8B-B14F-4D97-AF65-F5344CB8AC3E}">
        <p14:creationId xmlns:p14="http://schemas.microsoft.com/office/powerpoint/2010/main" val="304966251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81191" y="687474"/>
            <a:ext cx="8160037" cy="1083329"/>
          </a:xfrm>
        </p:spPr>
        <p:txBody>
          <a:bodyPr>
            <a:normAutofit/>
          </a:bodyPr>
          <a:lstStyle/>
          <a:p>
            <a:r>
              <a:rPr lang="de-DE" dirty="0"/>
              <a:t>Erfahrungen aus </a:t>
            </a:r>
            <a:r>
              <a:rPr lang="de-DE" dirty="0" smtClean="0"/>
              <a:t>O</a:t>
            </a:r>
            <a:r>
              <a:rPr lang="de-DE" cap="none" dirty="0" smtClean="0"/>
              <a:t>e</a:t>
            </a:r>
            <a:r>
              <a:rPr lang="de-DE" dirty="0" smtClean="0"/>
              <a:t>PR-Prüfungen</a:t>
            </a:r>
            <a:r>
              <a:rPr lang="de-DE" dirty="0"/>
              <a:t/>
            </a:r>
            <a:br>
              <a:rPr lang="de-DE" dirty="0"/>
            </a:br>
            <a:r>
              <a:rPr lang="de-DE" sz="2400" b="0" dirty="0" smtClean="0"/>
              <a:t>Fehlerhäufigkeit 2015 – Abgeschlossene Verfahren</a:t>
            </a:r>
            <a:endParaRPr lang="de-DE" sz="2400" dirty="0"/>
          </a:p>
        </p:txBody>
      </p:sp>
      <p:sp>
        <p:nvSpPr>
          <p:cNvPr id="4" name="Fußzeilenplatzhalter 3"/>
          <p:cNvSpPr>
            <a:spLocks noGrp="1"/>
          </p:cNvSpPr>
          <p:nvPr>
            <p:ph type="ftr" sz="quarter" idx="11"/>
          </p:nvPr>
        </p:nvSpPr>
        <p:spPr/>
        <p:txBody>
          <a:bodyPr/>
          <a:lstStyle/>
          <a:p>
            <a:r>
              <a:rPr lang="de-DE" smtClean="0"/>
              <a:t>Univ.-Prof. Dr. Rohatschek / Fachtagung Rechnungslegungskontrolle 2016</a:t>
            </a:r>
            <a:endParaRPr lang="de-AT" dirty="0" smtClean="0"/>
          </a:p>
        </p:txBody>
      </p:sp>
      <p:graphicFrame>
        <p:nvGraphicFramePr>
          <p:cNvPr id="6" name="Diagramm 5"/>
          <p:cNvGraphicFramePr/>
          <p:nvPr>
            <p:extLst/>
          </p:nvPr>
        </p:nvGraphicFramePr>
        <p:xfrm>
          <a:off x="581191" y="2040467"/>
          <a:ext cx="7902409" cy="353829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33396047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Erfahrungen </a:t>
            </a:r>
            <a:r>
              <a:rPr lang="de-DE" dirty="0"/>
              <a:t>aus </a:t>
            </a:r>
            <a:r>
              <a:rPr lang="de-DE" dirty="0" smtClean="0"/>
              <a:t>O</a:t>
            </a:r>
            <a:r>
              <a:rPr lang="de-DE" cap="none" dirty="0" smtClean="0"/>
              <a:t>e</a:t>
            </a:r>
            <a:r>
              <a:rPr lang="de-DE" dirty="0" smtClean="0"/>
              <a:t>PR-Prüfungen</a:t>
            </a:r>
            <a:r>
              <a:rPr lang="de-DE" dirty="0"/>
              <a:t/>
            </a:r>
            <a:br>
              <a:rPr lang="de-DE" dirty="0"/>
            </a:br>
            <a:r>
              <a:rPr lang="de-DE" sz="2400" b="0" dirty="0"/>
              <a:t>Fehlerhäufigkeit </a:t>
            </a:r>
            <a:r>
              <a:rPr lang="de-DE" sz="2400" b="0" dirty="0" smtClean="0"/>
              <a:t>2015</a:t>
            </a:r>
            <a:endParaRPr lang="de-DE" dirty="0"/>
          </a:p>
        </p:txBody>
      </p:sp>
      <p:sp>
        <p:nvSpPr>
          <p:cNvPr id="3" name="Inhaltsplatzhalter 2"/>
          <p:cNvSpPr>
            <a:spLocks noGrp="1"/>
          </p:cNvSpPr>
          <p:nvPr>
            <p:ph idx="1"/>
          </p:nvPr>
        </p:nvSpPr>
        <p:spPr/>
        <p:txBody>
          <a:bodyPr anchor="t"/>
          <a:lstStyle/>
          <a:p>
            <a:r>
              <a:rPr lang="de-DE" dirty="0" smtClean="0"/>
              <a:t>Wertminderungen nach IAS 36</a:t>
            </a:r>
          </a:p>
          <a:p>
            <a:r>
              <a:rPr lang="de-DE" dirty="0" smtClean="0"/>
              <a:t>Finanzinstrumente IAS 39 </a:t>
            </a:r>
          </a:p>
          <a:p>
            <a:r>
              <a:rPr lang="de-DE" dirty="0" smtClean="0"/>
              <a:t>Kreditbewertung im UGB</a:t>
            </a:r>
          </a:p>
          <a:p>
            <a:r>
              <a:rPr lang="de-DE" dirty="0" smtClean="0"/>
              <a:t>Geldflussrechnung IAS 7</a:t>
            </a:r>
          </a:p>
          <a:p>
            <a:r>
              <a:rPr lang="de-DE" dirty="0" smtClean="0"/>
              <a:t>Konsolidierungskreis IFRS 10</a:t>
            </a:r>
          </a:p>
          <a:p>
            <a:r>
              <a:rPr lang="de-DE" dirty="0" smtClean="0"/>
              <a:t>Sonstige ….</a:t>
            </a:r>
          </a:p>
          <a:p>
            <a:endParaRPr lang="de-DE" dirty="0"/>
          </a:p>
        </p:txBody>
      </p:sp>
      <p:sp>
        <p:nvSpPr>
          <p:cNvPr id="4" name="Fußzeilenplatzhalter 3"/>
          <p:cNvSpPr>
            <a:spLocks noGrp="1"/>
          </p:cNvSpPr>
          <p:nvPr>
            <p:ph type="ftr" sz="quarter" idx="11"/>
          </p:nvPr>
        </p:nvSpPr>
        <p:spPr/>
        <p:txBody>
          <a:bodyPr/>
          <a:lstStyle/>
          <a:p>
            <a:r>
              <a:rPr lang="de-DE" smtClean="0"/>
              <a:t>Univ.-Prof. Dr. Rohatschek / Fachtagung Rechnungslegungskontrolle 2016</a:t>
            </a:r>
            <a:endParaRPr lang="de-AT" dirty="0" smtClean="0"/>
          </a:p>
        </p:txBody>
      </p:sp>
    </p:spTree>
    <p:extLst>
      <p:ext uri="{BB962C8B-B14F-4D97-AF65-F5344CB8AC3E}">
        <p14:creationId xmlns:p14="http://schemas.microsoft.com/office/powerpoint/2010/main" val="3666867516"/>
      </p:ext>
    </p:extLst>
  </p:cSld>
  <p:clrMapOvr>
    <a:masterClrMapping/>
  </p:clrMapOvr>
  <p:timing>
    <p:tnLst>
      <p:par>
        <p:cTn id="1" dur="indefinite" restart="never" nodeType="tmRoot"/>
      </p:par>
    </p:tnLst>
  </p:timing>
</p:sld>
</file>

<file path=ppt/theme/theme1.xml><?xml version="1.0" encoding="utf-8"?>
<a:theme xmlns:a="http://schemas.openxmlformats.org/drawingml/2006/main" name="Dividende">
  <a:themeElements>
    <a:clrScheme name="Blaugrün">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Dividend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e">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C21699FF-00E4-43C8-BBCC-D7E5536C3717}"/>
    </a:ext>
  </a:extLst>
</a:theme>
</file>

<file path=ppt/theme/theme2.xml><?xml version="1.0" encoding="utf-8"?>
<a:theme xmlns:a="http://schemas.openxmlformats.org/drawingml/2006/main" name="ppt_vorlage_060306">
  <a:themeElements>
    <a:clrScheme name="ppt_vorlage_060306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pt_vorlage_060306">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1042988" rtl="0" eaLnBrk="1" fontAlgn="base" latinLnBrk="0" hangingPunct="1">
          <a:lnSpc>
            <a:spcPct val="100000"/>
          </a:lnSpc>
          <a:spcBef>
            <a:spcPct val="0"/>
          </a:spcBef>
          <a:spcAft>
            <a:spcPct val="0"/>
          </a:spcAft>
          <a:buClrTx/>
          <a:buSzTx/>
          <a:buFontTx/>
          <a:buNone/>
          <a:tabLst/>
          <a:defRPr kumimoji="0" lang="de-AT" sz="21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1042988" rtl="0" eaLnBrk="1" fontAlgn="base" latinLnBrk="0" hangingPunct="1">
          <a:lnSpc>
            <a:spcPct val="100000"/>
          </a:lnSpc>
          <a:spcBef>
            <a:spcPct val="0"/>
          </a:spcBef>
          <a:spcAft>
            <a:spcPct val="0"/>
          </a:spcAft>
          <a:buClrTx/>
          <a:buSzTx/>
          <a:buFontTx/>
          <a:buNone/>
          <a:tabLst/>
          <a:defRPr kumimoji="0" lang="de-AT" sz="2100" b="0" i="0" u="none" strike="noStrike" cap="none" normalizeH="0" baseline="0" smtClean="0">
            <a:ln>
              <a:noFill/>
            </a:ln>
            <a:solidFill>
              <a:schemeClr val="tx1"/>
            </a:solidFill>
            <a:effectLst/>
            <a:latin typeface="Arial" charset="0"/>
          </a:defRPr>
        </a:defPPr>
      </a:lstStyle>
    </a:lnDef>
  </a:objectDefaults>
  <a:extraClrSchemeLst>
    <a:extraClrScheme>
      <a:clrScheme name="ppt_vorlage_060306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pt_vorlage_060306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pt_vorlage_060306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pt_vorlage_060306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pt_vorlage_060306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pt_vorlage_060306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pt_vorlage_060306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pt_vorlage_060306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pt_vorlage_060306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pt_vorlage_060306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pt_vorlage_060306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pt_vorlage_060306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Dividende">
  <a:themeElements>
    <a:clrScheme name="Blaugrün">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Dividend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e">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C21699FF-00E4-43C8-BBCC-D7E5536C3717}"/>
    </a:ext>
  </a:extLst>
</a:theme>
</file>

<file path=ppt/theme/theme4.xml><?xml version="1.0" encoding="utf-8"?>
<a:theme xmlns:a="http://schemas.openxmlformats.org/drawingml/2006/main" name="1_ppt_vorlage_060306">
  <a:themeElements>
    <a:clrScheme name="ppt_vorlage_060306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pt_vorlage_060306">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1042988" rtl="0" eaLnBrk="1" fontAlgn="base" latinLnBrk="0" hangingPunct="1">
          <a:lnSpc>
            <a:spcPct val="100000"/>
          </a:lnSpc>
          <a:spcBef>
            <a:spcPct val="0"/>
          </a:spcBef>
          <a:spcAft>
            <a:spcPct val="0"/>
          </a:spcAft>
          <a:buClrTx/>
          <a:buSzTx/>
          <a:buFontTx/>
          <a:buNone/>
          <a:tabLst/>
          <a:defRPr kumimoji="0" lang="de-AT" sz="21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1042988" rtl="0" eaLnBrk="1" fontAlgn="base" latinLnBrk="0" hangingPunct="1">
          <a:lnSpc>
            <a:spcPct val="100000"/>
          </a:lnSpc>
          <a:spcBef>
            <a:spcPct val="0"/>
          </a:spcBef>
          <a:spcAft>
            <a:spcPct val="0"/>
          </a:spcAft>
          <a:buClrTx/>
          <a:buSzTx/>
          <a:buFontTx/>
          <a:buNone/>
          <a:tabLst/>
          <a:defRPr kumimoji="0" lang="de-AT" sz="2100" b="0" i="0" u="none" strike="noStrike" cap="none" normalizeH="0" baseline="0" smtClean="0">
            <a:ln>
              <a:noFill/>
            </a:ln>
            <a:solidFill>
              <a:schemeClr val="tx1"/>
            </a:solidFill>
            <a:effectLst/>
            <a:latin typeface="Arial" charset="0"/>
          </a:defRPr>
        </a:defPPr>
      </a:lstStyle>
    </a:lnDef>
  </a:objectDefaults>
  <a:extraClrSchemeLst>
    <a:extraClrScheme>
      <a:clrScheme name="ppt_vorlage_060306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pt_vorlage_060306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pt_vorlage_060306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pt_vorlage_060306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pt_vorlage_060306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pt_vorlage_060306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pt_vorlage_060306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pt_vorlage_060306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pt_vorlage_060306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pt_vorlage_060306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pt_vorlage_060306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pt_vorlage_060306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3_ppt_vorlage_060306">
  <a:themeElements>
    <a:clrScheme name="ppt_vorlage_060306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pt_vorlage_060306">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1042988" rtl="0" eaLnBrk="1" fontAlgn="base" latinLnBrk="0" hangingPunct="1">
          <a:lnSpc>
            <a:spcPct val="100000"/>
          </a:lnSpc>
          <a:spcBef>
            <a:spcPct val="0"/>
          </a:spcBef>
          <a:spcAft>
            <a:spcPct val="0"/>
          </a:spcAft>
          <a:buClrTx/>
          <a:buSzTx/>
          <a:buFontTx/>
          <a:buNone/>
          <a:tabLst/>
          <a:defRPr kumimoji="0" lang="de-AT" sz="21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1042988" rtl="0" eaLnBrk="1" fontAlgn="base" latinLnBrk="0" hangingPunct="1">
          <a:lnSpc>
            <a:spcPct val="100000"/>
          </a:lnSpc>
          <a:spcBef>
            <a:spcPct val="0"/>
          </a:spcBef>
          <a:spcAft>
            <a:spcPct val="0"/>
          </a:spcAft>
          <a:buClrTx/>
          <a:buSzTx/>
          <a:buFontTx/>
          <a:buNone/>
          <a:tabLst/>
          <a:defRPr kumimoji="0" lang="de-AT" sz="21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ppt_vorlage_060306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pt_vorlage_060306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pt_vorlage_060306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pt_vorlage_060306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pt_vorlage_060306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pt_vorlage_060306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pt_vorlage_060306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pt_vorlage_060306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pt_vorlage_060306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pt_vorlage_060306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pt_vorlage_060306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pt_vorlage_060306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4_ppt_vorlage_060306">
  <a:themeElements>
    <a:clrScheme name="ppt_vorlage_060306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pt_vorlage_060306">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1042988" rtl="0" eaLnBrk="1" fontAlgn="base" latinLnBrk="0" hangingPunct="1">
          <a:lnSpc>
            <a:spcPct val="100000"/>
          </a:lnSpc>
          <a:spcBef>
            <a:spcPct val="0"/>
          </a:spcBef>
          <a:spcAft>
            <a:spcPct val="0"/>
          </a:spcAft>
          <a:buClrTx/>
          <a:buSzTx/>
          <a:buFontTx/>
          <a:buNone/>
          <a:tabLst/>
          <a:defRPr kumimoji="0" lang="de-AT" sz="21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1042988" rtl="0" eaLnBrk="1" fontAlgn="base" latinLnBrk="0" hangingPunct="1">
          <a:lnSpc>
            <a:spcPct val="100000"/>
          </a:lnSpc>
          <a:spcBef>
            <a:spcPct val="0"/>
          </a:spcBef>
          <a:spcAft>
            <a:spcPct val="0"/>
          </a:spcAft>
          <a:buClrTx/>
          <a:buSzTx/>
          <a:buFontTx/>
          <a:buNone/>
          <a:tabLst/>
          <a:defRPr kumimoji="0" lang="de-AT" sz="21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ppt_vorlage_060306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pt_vorlage_060306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pt_vorlage_060306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pt_vorlage_060306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pt_vorlage_060306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pt_vorlage_060306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pt_vorlage_060306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pt_vorlage_060306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pt_vorlage_060306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pt_vorlage_060306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pt_vorlage_060306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pt_vorlage_060306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2_ppt_vorlage_060306">
  <a:themeElements>
    <a:clrScheme name="ppt_vorlage_060306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pt_vorlage_060306">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1042988" rtl="0" eaLnBrk="1" fontAlgn="base" latinLnBrk="0" hangingPunct="1">
          <a:lnSpc>
            <a:spcPct val="100000"/>
          </a:lnSpc>
          <a:spcBef>
            <a:spcPct val="0"/>
          </a:spcBef>
          <a:spcAft>
            <a:spcPct val="0"/>
          </a:spcAft>
          <a:buClrTx/>
          <a:buSzTx/>
          <a:buFontTx/>
          <a:buNone/>
          <a:tabLst/>
          <a:defRPr kumimoji="0" lang="de-AT" sz="21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1042988" rtl="0" eaLnBrk="1" fontAlgn="base" latinLnBrk="0" hangingPunct="1">
          <a:lnSpc>
            <a:spcPct val="100000"/>
          </a:lnSpc>
          <a:spcBef>
            <a:spcPct val="0"/>
          </a:spcBef>
          <a:spcAft>
            <a:spcPct val="0"/>
          </a:spcAft>
          <a:buClrTx/>
          <a:buSzTx/>
          <a:buFontTx/>
          <a:buNone/>
          <a:tabLst/>
          <a:defRPr kumimoji="0" lang="de-AT" sz="21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ppt_vorlage_060306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pt_vorlage_060306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pt_vorlage_060306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pt_vorlage_060306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pt_vorlage_060306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pt_vorlage_060306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pt_vorlage_060306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pt_vorlage_060306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pt_vorlage_060306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pt_vorlage_060306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pt_vorlage_060306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pt_vorlage_060306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Larissa">
  <a:themeElements>
    <a:clrScheme name="Lariss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Larissa">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9.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TC103457464[[fn=Dividend]]</Template>
  <TotalTime>0</TotalTime>
  <Words>4106</Words>
  <Application>Microsoft Office PowerPoint</Application>
  <PresentationFormat>Bildschirmpräsentation (4:3)</PresentationFormat>
  <Paragraphs>602</Paragraphs>
  <Slides>70</Slides>
  <Notes>8</Notes>
  <HiddenSlides>0</HiddenSlides>
  <MMClips>0</MMClips>
  <ScaleCrop>false</ScaleCrop>
  <HeadingPairs>
    <vt:vector size="6" baseType="variant">
      <vt:variant>
        <vt:lpstr>Verwendete Schriftarten</vt:lpstr>
      </vt:variant>
      <vt:variant>
        <vt:i4>5</vt:i4>
      </vt:variant>
      <vt:variant>
        <vt:lpstr>Design</vt:lpstr>
      </vt:variant>
      <vt:variant>
        <vt:i4>7</vt:i4>
      </vt:variant>
      <vt:variant>
        <vt:lpstr>Folientitel</vt:lpstr>
      </vt:variant>
      <vt:variant>
        <vt:i4>70</vt:i4>
      </vt:variant>
    </vt:vector>
  </HeadingPairs>
  <TitlesOfParts>
    <vt:vector size="82" baseType="lpstr">
      <vt:lpstr>Arial</vt:lpstr>
      <vt:lpstr>Calibri</vt:lpstr>
      <vt:lpstr>Gill Sans MT</vt:lpstr>
      <vt:lpstr>Wingdings</vt:lpstr>
      <vt:lpstr>Wingdings 2</vt:lpstr>
      <vt:lpstr>Dividende</vt:lpstr>
      <vt:lpstr>ppt_vorlage_060306</vt:lpstr>
      <vt:lpstr>1_Dividende</vt:lpstr>
      <vt:lpstr>1_ppt_vorlage_060306</vt:lpstr>
      <vt:lpstr>3_ppt_vorlage_060306</vt:lpstr>
      <vt:lpstr>4_ppt_vorlage_060306</vt:lpstr>
      <vt:lpstr>2_ppt_vorlage_060306</vt:lpstr>
      <vt:lpstr>Begrüßung und Einleitung  durch Vorstand Mag. Helmut Ettl </vt:lpstr>
      <vt:lpstr>Rückblick auf die Etablierung der OePR</vt:lpstr>
      <vt:lpstr>Ziele des RL-KG gemäß Regierungsvorlage – wurden diese erreicht?</vt:lpstr>
      <vt:lpstr>Feststellungen aus Sicht der oepr</vt:lpstr>
      <vt:lpstr>Überblick der Prüftätigkeiten</vt:lpstr>
      <vt:lpstr>Erfahrungen aus OePR-Prüfungen</vt:lpstr>
      <vt:lpstr>Erfahrungen aus OePR-Prüfungen Varianten der Fehlerfeststellung</vt:lpstr>
      <vt:lpstr>Erfahrungen aus OePR-Prüfungen Fehlerhäufigkeit 2015 – Abgeschlossene Verfahren</vt:lpstr>
      <vt:lpstr>Erfahrungen aus OePR-Prüfungen Fehlerhäufigkeit 2015</vt:lpstr>
      <vt:lpstr>Erfahrungen aus OePR-Prüfungen Fehlerhäufigkeit 2015</vt:lpstr>
      <vt:lpstr>Erfahrungen aus OePR-Prüfungen Fehlerhäufigkeit 2015</vt:lpstr>
      <vt:lpstr>Erfahrungen aus OePR-Prüfungen Fehlerhäufigkeit 2015</vt:lpstr>
      <vt:lpstr>Erfahrungen aus OePR-Prüfungen Fehlerhäufigkeit 2015</vt:lpstr>
      <vt:lpstr>Erfahrungen aus OePR-Prüfungen Fehlerhäufigkeit 2015</vt:lpstr>
      <vt:lpstr>Erfahrungen aus OePR-Prüfungen Fehlerhäufigkeit 2015</vt:lpstr>
      <vt:lpstr>Erfahrungen aus OePR-Prüfungen Fehlerhäufigkeit 2015</vt:lpstr>
      <vt:lpstr>Erfahrungen aus FMA-Prüfungen und Fehlerveröffentlichungen</vt:lpstr>
      <vt:lpstr>Prüfungen nach Prüfplan</vt:lpstr>
      <vt:lpstr>Übersicht abgeschlossene Prüfungen 2015</vt:lpstr>
      <vt:lpstr>Internationaler Vergleich</vt:lpstr>
      <vt:lpstr>Anlässe für FMA-Prüfungen (1)</vt:lpstr>
      <vt:lpstr>Anlässe für FMA-Prüfungen (2)</vt:lpstr>
      <vt:lpstr>Betroffene Abschlüsse</vt:lpstr>
      <vt:lpstr>Erkenntnisse der ersten Prüfsaison (1)</vt:lpstr>
      <vt:lpstr>Erkenntnisse der ersten Prüfsaison (2)</vt:lpstr>
      <vt:lpstr>Interpretation der Fehlerursachen</vt:lpstr>
      <vt:lpstr>Fehlerquellen Cashflow-Statement</vt:lpstr>
      <vt:lpstr>Fehlerquellen aus IFRS 13</vt:lpstr>
      <vt:lpstr>Zeitwertermittlung durch Transaktionspreise</vt:lpstr>
      <vt:lpstr>Zeitwertermittlung und Reproduktionskosten</vt:lpstr>
      <vt:lpstr>Zeitwertermittlung und Durchschnittskurse</vt:lpstr>
      <vt:lpstr>Erstmalige Anwendung neuer Standards</vt:lpstr>
      <vt:lpstr>Nutzungsdauer immaterieller Vermögenswerte (IAS 38)</vt:lpstr>
      <vt:lpstr>Zur Veräußerung gehaltene langfristige Vermögenswerte (IFRS 5)</vt:lpstr>
      <vt:lpstr>Fehlerveröffentlichung</vt:lpstr>
      <vt:lpstr>Korrektur von Fehlern</vt:lpstr>
      <vt:lpstr>Korrektur von Fehlern</vt:lpstr>
      <vt:lpstr>PowerPoint-Präsentation</vt:lpstr>
      <vt:lpstr>RL-KG Novelle und Fehlerveröffentlichungsverfahren </vt:lpstr>
      <vt:lpstr>RL-KG Novelle</vt:lpstr>
      <vt:lpstr>FEHLERVERÖFFENTLICHUNG</vt:lpstr>
      <vt:lpstr>FEHLERVERÖFFENTLICHUNG</vt:lpstr>
      <vt:lpstr>VORGABEN ZU ORT UND DAUER DER FEHLERVERÖFFENTLICHUNG</vt:lpstr>
      <vt:lpstr>FEHLERVERÖFFENTLICHUNG  FRIST UND FEHLERKORREKTUR</vt:lpstr>
      <vt:lpstr>FEHLERVERÖFFENTLICHUNG AUFSCHIEBENDE WIRKUNG</vt:lpstr>
      <vt:lpstr>PRE-CLEARANCE</vt:lpstr>
      <vt:lpstr>PRE-CLEARANCE - ABGRENZUNG</vt:lpstr>
      <vt:lpstr>Bilanzstrafrecht aus Sicht des Enforcements</vt:lpstr>
      <vt:lpstr>UNTERSCHIEDE DER VERFAHREN NACH  BILANZSTRAFRECHT UND RL-KG</vt:lpstr>
      <vt:lpstr>ANZEIGEPFLICHT DER FMA</vt:lpstr>
      <vt:lpstr>ANZEIGEPFLICHT DER FMA</vt:lpstr>
      <vt:lpstr>PowerPoint-Präsentation</vt:lpstr>
      <vt:lpstr>Rechnungslegungskontrolle und Bilanzstrafrecht</vt:lpstr>
      <vt:lpstr>Einheitlicher Straftatbestand</vt:lpstr>
      <vt:lpstr>Strafrecht als ultima ratio</vt:lpstr>
      <vt:lpstr>Prüfungsschwerpunkte 2015</vt:lpstr>
      <vt:lpstr>Prüfungsschwerpunkte 2015</vt:lpstr>
      <vt:lpstr>Prüfungsschwerpunkte 2015</vt:lpstr>
      <vt:lpstr>Prüfungsschwerpunkte 2015</vt:lpstr>
      <vt:lpstr>Prüfungsschwerpunkte 2015</vt:lpstr>
      <vt:lpstr>Prüfungsschwerpunkte 2015</vt:lpstr>
      <vt:lpstr>Prüfungsschwerpunkte 2015</vt:lpstr>
      <vt:lpstr>ESMA Highlights</vt:lpstr>
      <vt:lpstr>ESMA-Highlights 2015</vt:lpstr>
      <vt:lpstr>FMA-Aktivität bei ESMA</vt:lpstr>
      <vt:lpstr>ESMA-Ausblick </vt:lpstr>
      <vt:lpstr>European Single Electronic Format</vt:lpstr>
      <vt:lpstr>European Single Electronic Format</vt:lpstr>
      <vt:lpstr>ESEF (3) </vt:lpstr>
      <vt:lpstr>PowerPoint-Präsentation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user</dc:creator>
  <cp:lastModifiedBy>Grünberger David</cp:lastModifiedBy>
  <cp:revision>173</cp:revision>
  <cp:lastPrinted>2016-04-08T12:03:29Z</cp:lastPrinted>
  <dcterms:created xsi:type="dcterms:W3CDTF">2013-08-30T16:28:36Z</dcterms:created>
  <dcterms:modified xsi:type="dcterms:W3CDTF">2016-08-29T13:33:55Z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3" name="_NewReviewCycle">
    <vt:lpwstr/>
  </property>
</Properties>
</file>